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5" r:id="rId1"/>
  </p:sldMasterIdLst>
  <p:notesMasterIdLst>
    <p:notesMasterId r:id="rId37"/>
  </p:notesMasterIdLst>
  <p:sldIdLst>
    <p:sldId id="256" r:id="rId2"/>
    <p:sldId id="275" r:id="rId3"/>
    <p:sldId id="293" r:id="rId4"/>
    <p:sldId id="295" r:id="rId5"/>
    <p:sldId id="288" r:id="rId6"/>
    <p:sldId id="285" r:id="rId7"/>
    <p:sldId id="281" r:id="rId8"/>
    <p:sldId id="272" r:id="rId9"/>
    <p:sldId id="257" r:id="rId10"/>
    <p:sldId id="289" r:id="rId11"/>
    <p:sldId id="290" r:id="rId12"/>
    <p:sldId id="287" r:id="rId13"/>
    <p:sldId id="258" r:id="rId14"/>
    <p:sldId id="259" r:id="rId15"/>
    <p:sldId id="292" r:id="rId16"/>
    <p:sldId id="260" r:id="rId17"/>
    <p:sldId id="277" r:id="rId18"/>
    <p:sldId id="278" r:id="rId19"/>
    <p:sldId id="279" r:id="rId20"/>
    <p:sldId id="261" r:id="rId21"/>
    <p:sldId id="262" r:id="rId22"/>
    <p:sldId id="263" r:id="rId23"/>
    <p:sldId id="267" r:id="rId24"/>
    <p:sldId id="268" r:id="rId25"/>
    <p:sldId id="264" r:id="rId26"/>
    <p:sldId id="282" r:id="rId27"/>
    <p:sldId id="283" r:id="rId28"/>
    <p:sldId id="266" r:id="rId29"/>
    <p:sldId id="265" r:id="rId30"/>
    <p:sldId id="269" r:id="rId31"/>
    <p:sldId id="294" r:id="rId32"/>
    <p:sldId id="274" r:id="rId33"/>
    <p:sldId id="296" r:id="rId34"/>
    <p:sldId id="291" r:id="rId35"/>
    <p:sldId id="280" r:id="rId3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AC27"/>
    <a:srgbClr val="FC9A00"/>
    <a:srgbClr val="F26000"/>
    <a:srgbClr val="121D36"/>
    <a:srgbClr val="20335D"/>
    <a:srgbClr val="2C3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60" autoAdjust="0"/>
  </p:normalViewPr>
  <p:slideViewPr>
    <p:cSldViewPr>
      <p:cViewPr varScale="1">
        <p:scale>
          <a:sx n="75" d="100"/>
          <a:sy n="75" d="100"/>
        </p:scale>
        <p:origin x="166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C9BF9BD9-D039-4BBC-B1AA-59CB8C73458A}" type="datetimeFigureOut">
              <a:rPr lang="en-US"/>
              <a:pPr>
                <a:defRPr/>
              </a:pPr>
              <a:t>2/28/2015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87082275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a:solidFill>
                  <a:srgbClr val="C00000"/>
                </a:solidFill>
                <a:latin typeface="Arial"/>
                <a:cs typeface="Arial"/>
              </a:rPr>
              <a:t>[SETHU] </a:t>
            </a:r>
          </a:p>
          <a:p>
            <a:r>
              <a:rPr lang="en-US">
                <a:solidFill>
                  <a:srgbClr val="000000"/>
                </a:solidFill>
                <a:latin typeface="Arial"/>
                <a:cs typeface="Arial"/>
              </a:rPr>
              <a:t>Good evening, We are team 5. </a:t>
            </a:r>
          </a:p>
          <a:p>
            <a:r>
              <a:rPr lang="en-US">
                <a:solidFill>
                  <a:srgbClr val="000000"/>
                </a:solidFill>
                <a:latin typeface="Arial"/>
                <a:cs typeface="Arial"/>
              </a:rPr>
              <a:t>First I’ll introduce the group ( </a:t>
            </a:r>
            <a:r>
              <a:rPr lang="en-US">
                <a:solidFill>
                  <a:srgbClr val="C00000"/>
                </a:solidFill>
                <a:latin typeface="Arial"/>
                <a:cs typeface="Arial"/>
              </a:rPr>
              <a:t>FIRST NAMES</a:t>
            </a:r>
            <a:r>
              <a:rPr lang="en-US">
                <a:solidFill>
                  <a:srgbClr val="000000"/>
                </a:solidFill>
                <a:latin typeface="Arial"/>
                <a:cs typeface="Arial"/>
              </a:rPr>
              <a:t> ONLY)</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574637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IVAN ]</a:t>
            </a:r>
          </a:p>
          <a:p>
            <a:endParaRPr lang="en-US">
              <a:solidFill>
                <a:srgbClr val="000000"/>
              </a:solidFill>
              <a:latin typeface="Arial"/>
              <a:cs typeface="Arial"/>
            </a:endParaRPr>
          </a:p>
          <a:p>
            <a:r>
              <a:rPr lang="en-US">
                <a:solidFill>
                  <a:srgbClr val="000000"/>
                </a:solidFill>
                <a:latin typeface="Arial"/>
                <a:cs typeface="Arial"/>
              </a:rPr>
              <a:t>These are the supported version of browsers. It</a:t>
            </a:r>
            <a:r>
              <a:rPr lang="pt-BR">
                <a:solidFill>
                  <a:srgbClr val="000000"/>
                </a:solidFill>
                <a:latin typeface="Arial"/>
                <a:cs typeface="Arial"/>
              </a:rPr>
              <a:t>’</a:t>
            </a:r>
            <a:r>
              <a:rPr lang="en-US">
                <a:solidFill>
                  <a:srgbClr val="000000"/>
                </a:solidFill>
                <a:latin typeface="Arial"/>
                <a:cs typeface="Arial"/>
              </a:rPr>
              <a:t>s the main ones: Chrome, Safari, Firefox and … let</a:t>
            </a:r>
            <a:r>
              <a:rPr lang="pt-BR">
                <a:solidFill>
                  <a:srgbClr val="000000"/>
                </a:solidFill>
                <a:latin typeface="Arial"/>
                <a:cs typeface="Arial"/>
              </a:rPr>
              <a:t>’</a:t>
            </a:r>
            <a:r>
              <a:rPr lang="en-US">
                <a:solidFill>
                  <a:srgbClr val="000000"/>
                </a:solidFill>
                <a:latin typeface="Arial"/>
                <a:cs typeface="Arial"/>
              </a:rPr>
              <a:t>s wait for it...</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728358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IVAN ]</a:t>
            </a:r>
          </a:p>
          <a:p>
            <a:endParaRPr lang="en-US">
              <a:solidFill>
                <a:srgbClr val="000000"/>
              </a:solidFill>
              <a:latin typeface="Arial"/>
              <a:cs typeface="Arial"/>
            </a:endParaRPr>
          </a:p>
          <a:p>
            <a:r>
              <a:rPr lang="en-US">
                <a:solidFill>
                  <a:srgbClr val="000000"/>
                </a:solidFill>
                <a:latin typeface="Arial"/>
                <a:cs typeface="Arial"/>
              </a:rPr>
              <a:t>There you go, Internet Explorer</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41846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996870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[IVAN]</a:t>
            </a:r>
          </a:p>
          <a:p>
            <a:r>
              <a:rPr lang="en-US">
                <a:solidFill>
                  <a:srgbClr val="000000"/>
                </a:solidFill>
                <a:latin typeface="Arial"/>
                <a:cs typeface="Arial"/>
              </a:rPr>
              <a:t>As any modern website our product is going to be portable to different devices and screen size.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Using on the bootstrap framework, the website will provide a reliable and responsive experience allowing users to open the website from pc, tablets and mobile phones.in any of them.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[YAO]</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358873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[YAO]</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Now the Admin Panel. We have 2 roles for the users.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The first one is the author. An author is a user with the level of authorization for managing the contents of BLOG, NEWS and EVENTS page.</a:t>
            </a:r>
          </a:p>
          <a:p>
            <a:r>
              <a:rPr lang="en-US">
                <a:solidFill>
                  <a:srgbClr val="000000"/>
                </a:solidFill>
                <a:latin typeface="Arial"/>
                <a:cs typeface="Arial"/>
              </a:rPr>
              <a:t>As an author, I can create, list, edit and delete any one of these.</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[Authorized access to Admin Panel; Authorized access to Admin Panel; Manage Sponsors, events, news, Blog Posts, Manage Volunteers, Photo Slider contents]</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52563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[YAO]</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Now, We have the high level administrator role.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The administrator may manage the contents that the Author may manage. But he also may manage USERS, SPONSORS, PHOTO SLIDER and VOLUNTEERS sections of the admin panel.</a:t>
            </a:r>
          </a:p>
          <a:p>
            <a:endParaRPr lang="en-US">
              <a:solidFill>
                <a:srgbClr val="000000"/>
              </a:solidFill>
              <a:latin typeface="Arial"/>
              <a:cs typeface="Arial"/>
            </a:endParaRPr>
          </a:p>
          <a:p>
            <a:r>
              <a:rPr lang="en-US">
                <a:solidFill>
                  <a:srgbClr val="000000"/>
                </a:solidFill>
                <a:latin typeface="Arial"/>
                <a:cs typeface="Arial"/>
              </a:rPr>
              <a:t>[CYRIL]</a:t>
            </a:r>
          </a:p>
          <a:p>
            <a:r>
              <a:rPr lang="en-US">
                <a:solidFill>
                  <a:srgbClr val="000000"/>
                </a:solidFill>
                <a:latin typeface="Arial"/>
                <a:cs typeface="Arial"/>
              </a:rPr>
              <a:t/>
            </a:r>
            <a:br>
              <a:rPr lang="en-US">
                <a:solidFill>
                  <a:srgbClr val="000000"/>
                </a:solidFill>
                <a:latin typeface="Arial"/>
                <a:cs typeface="Arial"/>
              </a:rPr>
            </a:b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815192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CYRIL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Now here are the mockup pages. This is not necessarily the way the website is going to be, but it can help you to get a feel for what it is going to be.</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54675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CYRIL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The first feature is a photo slider, which administrators may change from time to time.</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75149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CYRIL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LATEST News and UPCOMING events</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4040059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CYRIL ] </a:t>
            </a:r>
          </a:p>
          <a:p>
            <a:r>
              <a:rPr lang="en-US">
                <a:solidFill>
                  <a:srgbClr val="000000"/>
                </a:solidFill>
                <a:latin typeface="Arial"/>
                <a:cs typeface="Arial"/>
              </a:rPr>
              <a:t>In the next section we have the Latest Blog posts, with a link to each post and also to the blog page</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[KIKO]</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422203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s-ES" b="1">
                <a:solidFill>
                  <a:srgbClr val="C00000"/>
                </a:solidFill>
                <a:latin typeface="Arial"/>
                <a:cs typeface="Arial"/>
              </a:rPr>
              <a:t>[SETHU] </a:t>
            </a:r>
          </a:p>
          <a:p>
            <a:pPr>
              <a:spcBef>
                <a:spcPct val="0"/>
              </a:spcBef>
            </a:pPr>
            <a:r>
              <a:rPr lang="en-US" altLang="es-ES">
                <a:latin typeface="Arial"/>
                <a:cs typeface="Arial"/>
              </a:rPr>
              <a:t>-  YFR, a group led by Viraj Kumar and a team of Arlington High School students.</a:t>
            </a:r>
          </a:p>
          <a:p>
            <a:pPr>
              <a:spcBef>
                <a:spcPct val="0"/>
              </a:spcBef>
            </a:pPr>
            <a:r>
              <a:rPr lang="en-US" altLang="es-ES">
                <a:latin typeface="Arial"/>
                <a:cs typeface="Arial"/>
              </a:rPr>
              <a:t>- YFR assembles volunteers, raises funds, and contribute manual labor to repair historic sites in the community.</a:t>
            </a:r>
          </a:p>
          <a:p>
            <a:pPr>
              <a:spcBef>
                <a:spcPct val="0"/>
              </a:spcBef>
            </a:pPr>
            <a:r>
              <a:rPr lang="en-US" altLang="es-ES">
                <a:latin typeface="Arial"/>
                <a:cs typeface="Arial"/>
              </a:rPr>
              <a:t/>
            </a:r>
            <a:br>
              <a:rPr lang="en-US" altLang="es-ES">
                <a:latin typeface="Arial"/>
                <a:cs typeface="Arial"/>
              </a:rPr>
            </a:br>
            <a:endParaRPr lang="en-US" altLang="es-ES">
              <a:latin typeface="Arial"/>
              <a:cs typeface="Arial"/>
            </a:endParaRPr>
          </a:p>
          <a:p>
            <a:pPr>
              <a:spcBef>
                <a:spcPct val="0"/>
              </a:spcBef>
            </a:pPr>
            <a:r>
              <a:rPr lang="en-US" altLang="es-ES">
                <a:latin typeface="Arial"/>
                <a:cs typeface="Arial"/>
              </a:rPr>
              <a:t>- The group’s first project was in Autumn 2012, when they organized volunteers to clean up and restore the more than 200-year old Quaker cemetery.</a:t>
            </a: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E4B4235-A5EA-4925-9BF7-C90C732EB9DD}" type="slidenum">
              <a:rPr lang="en-US" altLang="es-ES"/>
              <a:pPr/>
              <a:t>2</a:t>
            </a:fld>
            <a:endParaRPr lang="en-US" altLang="es-ES"/>
          </a:p>
        </p:txBody>
      </p:sp>
    </p:spTree>
    <p:extLst>
      <p:ext uri="{BB962C8B-B14F-4D97-AF65-F5344CB8AC3E}">
        <p14:creationId xmlns:p14="http://schemas.microsoft.com/office/powerpoint/2010/main" val="3546887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a:r>
            <a:br>
              <a:rPr lang="pt-BR"/>
            </a:br>
            <a:endParaRPr lang="pt-BR"/>
          </a:p>
          <a:p>
            <a:r>
              <a:rPr lang="en-US">
                <a:latin typeface="Arial"/>
                <a:cs typeface="Arial"/>
              </a:rPr>
              <a:t>[ KIKO ] </a:t>
            </a:r>
            <a:endParaRPr lang="pt-BR">
              <a:latin typeface="Arial"/>
              <a:cs typeface="Arial"/>
            </a:endParaRPr>
          </a:p>
          <a:p>
            <a:r>
              <a:rPr lang="en-US">
                <a:latin typeface="Arial"/>
                <a:cs typeface="Arial"/>
              </a:rPr>
              <a:t>Now, we are going to be talking about the admin panel mockup. Always good to remember, that this is only a reference, not the actual design.</a:t>
            </a:r>
          </a:p>
          <a:p>
            <a:r>
              <a:rPr lang="en-US">
                <a:latin typeface="Arial"/>
                <a:cs typeface="Arial"/>
              </a:rPr>
              <a:t>This part of the presentation, we not only may see the mockups, but have some idea of the main use cases.</a:t>
            </a:r>
          </a:p>
          <a:p>
            <a:r>
              <a:rPr lang="en-US">
                <a:latin typeface="Arial"/>
                <a:cs typeface="Arial"/>
              </a:rPr>
              <a:t/>
            </a:r>
            <a:br>
              <a:rPr lang="en-US">
                <a:latin typeface="Arial"/>
                <a:cs typeface="Arial"/>
              </a:rPr>
            </a:br>
            <a:endParaRPr lang="pt-BR">
              <a:latin typeface="Arial"/>
              <a:cs typeface="Arial"/>
            </a:endParaRPr>
          </a:p>
          <a:p>
            <a:r>
              <a:rPr lang="en-US">
                <a:latin typeface="Arial"/>
                <a:cs typeface="Arial"/>
              </a:rPr>
              <a:t>First things first, in order to have access to the admin panel, the user has to login. This part is only accessible through authentication session. </a:t>
            </a:r>
            <a:endParaRPr lang="pt-BR">
              <a:latin typeface="Arial"/>
              <a:cs typeface="Arial"/>
            </a:endParaRPr>
          </a:p>
          <a:p>
            <a:r>
              <a:rPr lang="en-US">
                <a:latin typeface="Arial"/>
                <a:cs typeface="Arial"/>
              </a:rPr>
              <a:t>That is the welcome screen, where the user may insert the login information or if he forgets the password, he may click the Forgot password link. In that case, the system will ask for his email and, if that email is registered in the database, the system will send an email with a new password page link. </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3384404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latin typeface="Arial"/>
                <a:cs typeface="Arial"/>
              </a:rPr>
              <a:t>[ KIKO ]</a:t>
            </a:r>
          </a:p>
          <a:p>
            <a:r>
              <a:rPr lang="pt-BR">
                <a:latin typeface="Arial"/>
                <a:cs typeface="Arial"/>
              </a:rPr>
              <a:t>OK! we are in.</a:t>
            </a:r>
            <a:r>
              <a:rPr lang="en-US">
                <a:latin typeface="Arial"/>
                <a:cs typeface="Arial"/>
              </a:rPr>
              <a:t>Now, every page in the admin panel will have a main menu, where the user may find all the links for the information he may have authorization to manage.  </a:t>
            </a:r>
            <a:endParaRPr lang="pt-BR">
              <a:latin typeface="Arial"/>
              <a:cs typeface="Arial"/>
            </a:endParaRPr>
          </a:p>
          <a:p>
            <a:r>
              <a:rPr lang="en-US">
                <a:latin typeface="Arial"/>
                <a:cs typeface="Arial"/>
              </a:rPr>
              <a:t>In this case, We are logged in as which role? any guess?</a:t>
            </a:r>
            <a:r>
              <a:rPr lang="pt-BR">
                <a:latin typeface="Arial"/>
                <a:cs typeface="Arial"/>
              </a:rPr>
              <a:t> </a:t>
            </a:r>
          </a:p>
          <a:p>
            <a:r>
              <a:rPr lang="en-US">
                <a:latin typeface="Arial"/>
                <a:cs typeface="Arial"/>
              </a:rPr>
              <a:t>Correct! We have the ADMINISTRATOR role. That is the case because only administrators have access to users sponsors and photo slider management.</a:t>
            </a:r>
            <a:endParaRPr lang="pt-BR">
              <a:latin typeface="Arial"/>
              <a:cs typeface="Arial"/>
            </a:endParaRPr>
          </a:p>
          <a:p>
            <a:r>
              <a:rPr lang="en-US">
                <a:latin typeface="Arial"/>
                <a:cs typeface="Arial"/>
              </a:rPr>
              <a:t>So this screen shows the new user registration. It is pretty straight forward: Name, email and role. The rest of the information will be editable by each user.</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69154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KIKO ]</a:t>
            </a:r>
          </a:p>
          <a:p>
            <a:r>
              <a:rPr lang="en-US">
                <a:latin typeface="Arial"/>
                <a:cs typeface="Arial"/>
              </a:rPr>
              <a:t>This is a list of users, so that the administrator may select the user he wants to view or edit. Let's say John is being a nice volunteer to the Youth of Restoration team, and we want to promote him from Author to Administrator, we find him, see there? We click edit  number 3. We click aaaand</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91108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KIKO ]</a:t>
            </a:r>
          </a:p>
          <a:p>
            <a:r>
              <a:rPr lang="en-US">
                <a:latin typeface="Arial"/>
                <a:cs typeface="Arial"/>
              </a:rPr>
              <a:t>There you go, We can change John's role and some other information, if that is necessary. </a:t>
            </a:r>
          </a:p>
          <a:p>
            <a:r>
              <a:rPr lang="en-US">
                <a:latin typeface="Arial"/>
                <a:cs typeface="Arial"/>
              </a:rPr>
              <a:t>Ok then, now John wants to change some of his information. It's ok, any user may  and should edit his profile.</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139123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KIKO ]</a:t>
            </a:r>
          </a:p>
          <a:p>
            <a:r>
              <a:rPr lang="en-US">
                <a:latin typeface="Arial"/>
                <a:cs typeface="Arial"/>
              </a:rPr>
              <a:t>Once the Administrator does not need to manage a user information at that level, here we allow each user to insert all his information.</a:t>
            </a:r>
          </a:p>
          <a:p>
            <a:r>
              <a:rPr lang="en-US">
                <a:latin typeface="Arial"/>
                <a:cs typeface="Arial"/>
              </a:rPr>
              <a:t>He may also change his picture. </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909476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KIKO ]</a:t>
            </a:r>
          </a:p>
          <a:p>
            <a:r>
              <a:rPr lang="en-US">
                <a:latin typeface="Arial"/>
                <a:cs typeface="Arial"/>
              </a:rPr>
              <a:t>Here, the New Event form. It has the following sections:</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895312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latin typeface="Arial"/>
                <a:cs typeface="Arial"/>
              </a:rPr>
              <a:t>[ KIKO ]</a:t>
            </a:r>
          </a:p>
          <a:p>
            <a:r>
              <a:rPr lang="pt-BR">
                <a:latin typeface="Arial"/>
                <a:cs typeface="Arial"/>
              </a:rPr>
              <a:t>Main information: Name, Date and Time</a:t>
            </a: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4065875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latin typeface="Arial"/>
                <a:cs typeface="Arial"/>
              </a:rPr>
              <a:t>[ KIKO ]</a:t>
            </a:r>
          </a:p>
          <a:p>
            <a:r>
              <a:rPr lang="pt-BR">
                <a:latin typeface="Arial"/>
                <a:cs typeface="Arial"/>
              </a:rPr>
              <a:t>Address, Contact and </a:t>
            </a:r>
            <a:r>
              <a:rPr lang="en-US">
                <a:latin typeface="Arial"/>
                <a:cs typeface="Arial"/>
              </a:rPr>
              <a:t>finally pictures for the event</a:t>
            </a:r>
            <a:r>
              <a:rPr lang="pt-BR">
                <a:latin typeface="Arial"/>
                <a:cs typeface="Arial"/>
              </a:rPr>
              <a:t>.</a:t>
            </a: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972197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KIKO ]</a:t>
            </a:r>
          </a:p>
          <a:p>
            <a:r>
              <a:rPr lang="en-US">
                <a:latin typeface="Arial"/>
                <a:cs typeface="Arial"/>
              </a:rPr>
              <a:t>Here we may list the Events.</a:t>
            </a:r>
          </a:p>
          <a:p>
            <a:r>
              <a:rPr lang="en-US">
                <a:latin typeface="Arial"/>
                <a:cs typeface="Arial"/>
              </a:rPr>
              <a:t>Note that on the list table, we don't have to see every attribute of the object.</a:t>
            </a:r>
          </a:p>
          <a:p>
            <a:r>
              <a:rPr lang="en-US">
                <a:latin typeface="Arial"/>
                <a:cs typeface="Arial"/>
              </a:rPr>
              <a:t>We only need the main information. All the details come inside</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3503186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KIKO ]</a:t>
            </a:r>
          </a:p>
          <a:p>
            <a:r>
              <a:rPr lang="en-US">
                <a:latin typeface="Arial"/>
                <a:cs typeface="Arial"/>
              </a:rPr>
              <a:t>After creating, this is how we may see details of one event.</a:t>
            </a:r>
          </a:p>
          <a:p>
            <a:r>
              <a:rPr lang="en-US">
                <a:latin typeface="Arial"/>
                <a:cs typeface="Arial"/>
              </a:rPr>
              <a:t>So this is the overview of the Admin panel.</a:t>
            </a:r>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07785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s-ES" b="1">
                <a:solidFill>
                  <a:srgbClr val="C00000"/>
                </a:solidFill>
                <a:latin typeface="Arial"/>
              </a:rPr>
              <a:t>[SETHU] </a:t>
            </a:r>
            <a:r>
              <a:rPr lang="en-US" altLang="es-ES">
                <a:solidFill>
                  <a:srgbClr val="C00000"/>
                </a:solidFill>
                <a:latin typeface="Arial"/>
              </a:rPr>
              <a:t/>
            </a:r>
            <a:br>
              <a:rPr lang="en-US" altLang="es-ES">
                <a:solidFill>
                  <a:srgbClr val="C00000"/>
                </a:solidFill>
                <a:latin typeface="Arial"/>
              </a:rPr>
            </a:br>
            <a:r>
              <a:rPr lang="en-US" altLang="es-ES">
                <a:latin typeface="Arial"/>
              </a:rPr>
              <a:t>The Beekman Mill House, built in 1749 by Robert Livingston was used to grind grain for farmers which was then supplied to the American troops during the Revolutionary War.</a:t>
            </a:r>
          </a:p>
          <a:p>
            <a:pPr marL="171450" indent="-171450">
              <a:spcBef>
                <a:spcPct val="0"/>
              </a:spcBef>
              <a:buFontTx/>
              <a:buChar char="-"/>
            </a:pPr>
            <a:r>
              <a:rPr lang="en-US" altLang="es-ES">
                <a:latin typeface="Arial"/>
              </a:rPr>
              <a:t>FDR Jr. was the last owner of the Mill House before he donated it t the Town of Beekman.</a:t>
            </a:r>
          </a:p>
          <a:p>
            <a:pPr marL="171450" indent="-171450">
              <a:spcBef>
                <a:spcPct val="0"/>
              </a:spcBef>
              <a:buFontTx/>
              <a:buChar char="-"/>
            </a:pPr>
            <a:r>
              <a:rPr lang="en-US" altLang="es-ES">
                <a:latin typeface="Arial"/>
              </a:rPr>
              <a:t>The volunteer group cleaned up the second floor of the Mill House.</a:t>
            </a:r>
          </a:p>
          <a:p>
            <a:pPr marL="171450" indent="-171450">
              <a:spcBef>
                <a:spcPct val="0"/>
              </a:spcBef>
              <a:buFontTx/>
              <a:buChar char="-"/>
            </a:pPr>
            <a:r>
              <a:rPr lang="en-US" altLang="es-ES">
                <a:latin typeface="Arial"/>
              </a:rPr>
              <a:t>Worked on creating a “digital inventory” of the historic tools and other artifacts that are stored in the upper level of the Mill House.</a:t>
            </a:r>
          </a:p>
          <a:p>
            <a:pPr marL="171450" indent="-171450">
              <a:spcBef>
                <a:spcPct val="0"/>
              </a:spcBef>
              <a:buFontTx/>
              <a:buChar char="-"/>
            </a:pPr>
            <a:r>
              <a:rPr lang="en-US" altLang="es-ES">
                <a:latin typeface="Arial"/>
              </a:rPr>
              <a:t>Have worked on an application to have the Mill House placed on the National Register of Historic Places.</a:t>
            </a:r>
          </a:p>
          <a:p>
            <a:pPr>
              <a:spcBef>
                <a:spcPct val="0"/>
              </a:spcBef>
            </a:pPr>
            <a:r>
              <a:rPr lang="en-US" altLang="es-ES" b="1">
                <a:solidFill>
                  <a:srgbClr val="C00000"/>
                </a:solidFill>
                <a:latin typeface="Arial"/>
              </a:rPr>
              <a:t>[ GABRIEL ]</a:t>
            </a:r>
            <a:endParaRPr lang="en-US" altLang="es-ES"/>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D0F7AFD-3AFD-49B1-BF15-DC91E5DCA18A}" type="slidenum">
              <a:rPr lang="en-US" altLang="es-ES"/>
              <a:pPr/>
              <a:t>3</a:t>
            </a:fld>
            <a:endParaRPr lang="en-US" altLang="es-ES"/>
          </a:p>
        </p:txBody>
      </p:sp>
    </p:spTree>
    <p:extLst>
      <p:ext uri="{BB962C8B-B14F-4D97-AF65-F5344CB8AC3E}">
        <p14:creationId xmlns:p14="http://schemas.microsoft.com/office/powerpoint/2010/main" val="2795917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GABRIEL ]</a:t>
            </a:r>
          </a:p>
          <a:p>
            <a:r>
              <a:rPr lang="en-US">
                <a:latin typeface="Arial"/>
                <a:cs typeface="Arial"/>
              </a:rPr>
              <a:t/>
            </a:r>
            <a:br>
              <a:rPr lang="en-US">
                <a:latin typeface="Arial"/>
                <a:cs typeface="Arial"/>
              </a:rPr>
            </a:br>
            <a:endParaRPr lang="en-US">
              <a:latin typeface="Arial"/>
              <a:cs typeface="Arial"/>
            </a:endParaRPr>
          </a:p>
          <a:p>
            <a:pPr marL="171450" indent="-171450">
              <a:buFont typeface="Arial" panose="020B0604020202020204" pitchFamily="34" charset="0"/>
              <a:buChar char="•"/>
            </a:pPr>
            <a:r>
              <a:rPr lang="en-US">
                <a:latin typeface="Arial"/>
                <a:cs typeface="Arial"/>
              </a:rPr>
              <a:t>Now, for the non-functional requirements (READ LIST)</a:t>
            </a:r>
          </a:p>
          <a:p>
            <a:r>
              <a:rPr lang="en-US">
                <a:latin typeface="Arial"/>
                <a:cs typeface="Arial"/>
              </a:rPr>
              <a:t/>
            </a:r>
            <a:br>
              <a:rPr lang="en-US">
                <a:latin typeface="Arial"/>
                <a:cs typeface="Arial"/>
              </a:rPr>
            </a:br>
            <a:endParaRPr lang="en-US">
              <a:latin typeface="Arial"/>
              <a:cs typeface="Arial"/>
            </a:endParaRPr>
          </a:p>
          <a:p>
            <a:pPr marL="171450" indent="-171450">
              <a:buFont typeface="Arial" panose="020B0604020202020204" pitchFamily="34" charset="0"/>
              <a:buChar char="•"/>
            </a:pPr>
            <a:r>
              <a:rPr lang="en-US">
                <a:latin typeface="Arial"/>
                <a:cs typeface="Arial"/>
              </a:rPr>
              <a:t>the testing capability and scalability will allow the website to grow. For example, the future versions could have a social network for the organization</a:t>
            </a:r>
            <a:r>
              <a:rPr lang="pt-BR">
                <a:latin typeface="Arial"/>
                <a:cs typeface="Arial"/>
              </a:rPr>
              <a:t>’</a:t>
            </a:r>
            <a:r>
              <a:rPr lang="en-US">
                <a:latin typeface="Arial"/>
                <a:cs typeface="Arial"/>
              </a:rPr>
              <a:t>s volunteers. (talk about the things a volunteer would be able to do in case there was a social network for him in the website.</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[IVAN]</a:t>
            </a:r>
          </a:p>
          <a:p>
            <a:r>
              <a:rPr lang="en-US"/>
              <a:t/>
            </a:r>
            <a:br>
              <a:rPr lang="en-US"/>
            </a:br>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537261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IVAN ]</a:t>
            </a:r>
          </a:p>
          <a:p>
            <a:r>
              <a:rPr lang="en-US">
                <a:solidFill>
                  <a:srgbClr val="000000"/>
                </a:solidFill>
                <a:latin typeface="Arial"/>
                <a:cs typeface="Arial"/>
              </a:rPr>
              <a:t>Continuing with the non functional requirements   &lt;!-- we are going to talk about some of the security features our website will have. --&gt;</a:t>
            </a:r>
          </a:p>
          <a:p>
            <a:r>
              <a:rPr lang="en-US">
                <a:solidFill>
                  <a:srgbClr val="000000"/>
                </a:solidFill>
                <a:latin typeface="Arial"/>
                <a:cs typeface="Arial"/>
              </a:rPr>
              <a:t>We all know how critical information security is on a system that involves authentication.</a:t>
            </a:r>
          </a:p>
          <a:p>
            <a:r>
              <a:rPr lang="en-US">
                <a:solidFill>
                  <a:srgbClr val="000000"/>
                </a:solidFill>
                <a:latin typeface="Arial"/>
                <a:cs typeface="Arial"/>
              </a:rPr>
              <a:t>The system will have the latest technologies in password encryption, deny unauthorized access, logout after inactivity and password recovery</a:t>
            </a:r>
          </a:p>
          <a:p>
            <a:endParaRPr lang="en-US">
              <a:solidFill>
                <a:srgbClr val="000000"/>
              </a:solidFill>
              <a:latin typeface="Arial"/>
              <a:cs typeface="Arial"/>
            </a:endParaRPr>
          </a:p>
          <a:p>
            <a:r>
              <a:rPr lang="en-US">
                <a:solidFill>
                  <a:srgbClr val="000000"/>
                </a:solidFill>
                <a:latin typeface="Arial"/>
                <a:cs typeface="Arial"/>
              </a:rPr>
              <a:t>[SETHU]</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529837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SETHU ]</a:t>
            </a:r>
          </a:p>
          <a:p>
            <a:r>
              <a:rPr lang="en-US">
                <a:solidFill>
                  <a:srgbClr val="000000"/>
                </a:solidFill>
                <a:latin typeface="Arial"/>
                <a:cs typeface="Arial"/>
              </a:rPr>
              <a:t/>
            </a:r>
            <a:br>
              <a:rPr lang="en-US">
                <a:solidFill>
                  <a:srgbClr val="000000"/>
                </a:solidFill>
                <a:latin typeface="Arial"/>
                <a:cs typeface="Arial"/>
              </a:rPr>
            </a:br>
            <a:endParaRPr lang="en-US">
              <a:solidFill>
                <a:srgbClr val="000000"/>
              </a:solidFill>
              <a:latin typeface="Arial"/>
              <a:cs typeface="Arial"/>
            </a:endParaRPr>
          </a:p>
          <a:p>
            <a:r>
              <a:rPr lang="en-US">
                <a:solidFill>
                  <a:srgbClr val="000000"/>
                </a:solidFill>
                <a:latin typeface="Arial"/>
                <a:cs typeface="Arial"/>
              </a:rPr>
              <a:t>To build a website that provides </a:t>
            </a:r>
            <a:r>
              <a:rPr lang="en-US" b="1">
                <a:solidFill>
                  <a:srgbClr val="000000"/>
                </a:solidFill>
                <a:latin typeface="Arial"/>
                <a:cs typeface="Arial"/>
              </a:rPr>
              <a:t>consisten</a:t>
            </a:r>
            <a:r>
              <a:rPr lang="en-US">
                <a:solidFill>
                  <a:srgbClr val="000000"/>
                </a:solidFill>
                <a:latin typeface="Arial"/>
                <a:cs typeface="Arial"/>
              </a:rPr>
              <a:t>t and </a:t>
            </a:r>
            <a:r>
              <a:rPr lang="en-US" b="1">
                <a:solidFill>
                  <a:srgbClr val="000000"/>
                </a:solidFill>
                <a:latin typeface="Arial"/>
                <a:cs typeface="Arial"/>
              </a:rPr>
              <a:t>high quality user experience</a:t>
            </a:r>
            <a:r>
              <a:rPr lang="en-US">
                <a:solidFill>
                  <a:srgbClr val="000000"/>
                </a:solidFill>
                <a:latin typeface="Arial"/>
                <a:cs typeface="Arial"/>
              </a:rPr>
              <a:t> for both the visitors and the administrators.</a:t>
            </a:r>
          </a:p>
          <a:p>
            <a:r>
              <a:rPr lang="en-US">
                <a:solidFill>
                  <a:srgbClr val="FFFFFF"/>
                </a:solidFill>
                <a:latin typeface="Arial"/>
                <a:cs typeface="Arial"/>
              </a:rPr>
              <a:t/>
            </a:r>
            <a:br>
              <a:rPr lang="en-US">
                <a:solidFill>
                  <a:srgbClr val="FFFFFF"/>
                </a:solidFill>
                <a:latin typeface="Arial"/>
                <a:cs typeface="Arial"/>
              </a:rPr>
            </a:br>
            <a:endParaRPr lang="en-US">
              <a:solidFill>
                <a:srgbClr val="FFFFFF"/>
              </a:solidFill>
              <a:latin typeface="Arial"/>
              <a:cs typeface="Arial"/>
            </a:endParaRPr>
          </a:p>
          <a:p>
            <a:r>
              <a:rPr lang="en-US">
                <a:solidFill>
                  <a:srgbClr val="FFFFFF"/>
                </a:solidFill>
                <a:latin typeface="Arial"/>
                <a:cs typeface="Arial"/>
              </a:rPr>
              <a:t>both the </a:t>
            </a:r>
            <a:r>
              <a:rPr lang="en-US" u="sng">
                <a:solidFill>
                  <a:srgbClr val="FFFFFF"/>
                </a:solidFill>
                <a:latin typeface="Arial"/>
                <a:cs typeface="Arial"/>
              </a:rPr>
              <a:t>visitors</a:t>
            </a:r>
            <a:r>
              <a:rPr lang="en-US">
                <a:solidFill>
                  <a:srgbClr val="FFFFFF"/>
                </a:solidFill>
                <a:latin typeface="Arial"/>
                <a:cs typeface="Arial"/>
              </a:rPr>
              <a:t> and the </a:t>
            </a:r>
            <a:r>
              <a:rPr lang="en-US" u="sng">
                <a:solidFill>
                  <a:srgbClr val="FFFFFF"/>
                </a:solidFill>
                <a:latin typeface="Arial"/>
                <a:cs typeface="Arial"/>
              </a:rPr>
              <a:t>administrators</a:t>
            </a:r>
          </a:p>
          <a:p>
            <a:r>
              <a:rPr lang="en-US">
                <a:latin typeface="Arial"/>
                <a:cs typeface="Arial"/>
              </a:rPr>
              <a:t>To conclude, I would like to point you to a quote by Viraj Kumar, leader of YFR from an article published in the Poughkeepsie Journal</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Viraj says </a:t>
            </a:r>
            <a:r>
              <a:rPr lang="pt-BR">
                <a:latin typeface="Arial"/>
                <a:cs typeface="Arial"/>
              </a:rPr>
              <a:t>“</a:t>
            </a:r>
            <a:r>
              <a:rPr lang="en-US">
                <a:latin typeface="Arial"/>
                <a:cs typeface="Arial"/>
              </a:rPr>
              <a:t>Projects like this invigorate the community and allow us to uncover the past while working on the present</a:t>
            </a:r>
            <a:r>
              <a:rPr lang="pt-BR">
                <a:latin typeface="Arial"/>
                <a:cs typeface="Arial"/>
              </a:rPr>
              <a:t>”</a:t>
            </a:r>
            <a:r>
              <a:rPr lang="en-US">
                <a:latin typeface="Arial"/>
                <a:cs typeface="Arial"/>
              </a:rPr>
              <a:t>.</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Our aim is that this website will help carry this vision into the future.</a:t>
            </a:r>
          </a:p>
          <a:p>
            <a:r>
              <a:rPr lang="en-US"/>
              <a:t/>
            </a:r>
            <a:br>
              <a:rPr lang="en-US"/>
            </a:br>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517174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To conclude, I would like to point you to a quote by Viraj Kumar, leader of YFR from an article published in the Poughkeepsie Journal</a:t>
            </a:r>
          </a:p>
          <a:p>
            <a:r>
              <a:rPr lang="en-US">
                <a:latin typeface="Arial"/>
              </a:rPr>
              <a:t/>
            </a:r>
            <a:br>
              <a:rPr lang="en-US">
                <a:latin typeface="Arial"/>
              </a:rPr>
            </a:br>
            <a:r>
              <a:rPr lang="en-US">
                <a:latin typeface="Arial"/>
              </a:rPr>
              <a:t>Viraj says </a:t>
            </a:r>
            <a:r>
              <a:rPr lang="pt-BR">
                <a:latin typeface="Arial"/>
              </a:rPr>
              <a:t>“</a:t>
            </a:r>
            <a:r>
              <a:rPr lang="en-US">
                <a:latin typeface="Arial"/>
              </a:rPr>
              <a:t>Projects like this invigorate the community and allow us to uncover the past while working on the present</a:t>
            </a:r>
            <a:r>
              <a:rPr lang="pt-BR">
                <a:latin typeface="Arial"/>
              </a:rPr>
              <a:t>”</a:t>
            </a:r>
            <a:r>
              <a:rPr lang="en-US">
                <a:latin typeface="Arial"/>
              </a:rPr>
              <a:t>. </a:t>
            </a:r>
            <a:endParaRPr lang="pt-BR">
              <a:latin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34</a:t>
            </a:fld>
            <a:endParaRPr lang="en-US"/>
          </a:p>
        </p:txBody>
      </p:sp>
    </p:spTree>
    <p:extLst>
      <p:ext uri="{BB962C8B-B14F-4D97-AF65-F5344CB8AC3E}">
        <p14:creationId xmlns:p14="http://schemas.microsoft.com/office/powerpoint/2010/main" val="1002172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82262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272543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71450" indent="-171450" fontAlgn="auto">
              <a:spcBef>
                <a:spcPts val="0"/>
              </a:spcBef>
              <a:spcAft>
                <a:spcPts val="0"/>
              </a:spcAft>
              <a:buFontTx/>
              <a:buChar char="-"/>
              <a:defRPr/>
            </a:pPr>
            <a:r>
              <a:rPr lang="en-US" b="1" dirty="0">
                <a:solidFill>
                  <a:srgbClr val="C00000"/>
                </a:solidFill>
                <a:latin typeface="Arial"/>
              </a:rPr>
              <a:t>[ GABRIEL ] </a:t>
            </a:r>
          </a:p>
          <a:p>
            <a:pPr marL="171450" indent="-171450" fontAlgn="auto">
              <a:spcBef>
                <a:spcPts val="0"/>
              </a:spcBef>
              <a:spcAft>
                <a:spcPts val="0"/>
              </a:spcAft>
              <a:buFontTx/>
              <a:buChar char="-"/>
              <a:defRPr/>
            </a:pPr>
            <a:r>
              <a:rPr lang="en-US" dirty="0">
                <a:latin typeface="Arial"/>
              </a:rPr>
              <a:t>The group’s current website is a </a:t>
            </a:r>
            <a:r>
              <a:rPr lang="en-US" dirty="0" err="1">
                <a:latin typeface="Arial"/>
              </a:rPr>
              <a:t>blogspot</a:t>
            </a:r>
            <a:r>
              <a:rPr lang="en-US" dirty="0">
                <a:latin typeface="Arial"/>
              </a:rPr>
              <a:t> created to provide up-to-date information on the projects.</a:t>
            </a:r>
          </a:p>
          <a:p>
            <a:pPr marL="171450" indent="-171450" fontAlgn="auto">
              <a:spcBef>
                <a:spcPts val="0"/>
              </a:spcBef>
              <a:spcAft>
                <a:spcPts val="0"/>
              </a:spcAft>
              <a:buFontTx/>
              <a:buChar char="-"/>
              <a:defRPr/>
            </a:pPr>
            <a:r>
              <a:rPr lang="en-US" dirty="0">
                <a:latin typeface="Arial"/>
              </a:rPr>
              <a:t>Group also has a Facebook and Twitter account separately.</a:t>
            </a:r>
          </a:p>
          <a:p>
            <a:pPr marL="171450" indent="-171450" fontAlgn="auto">
              <a:spcBef>
                <a:spcPts val="0"/>
              </a:spcBef>
              <a:spcAft>
                <a:spcPts val="0"/>
              </a:spcAft>
              <a:buFontTx/>
              <a:buChar char="-"/>
              <a:defRPr/>
            </a:pPr>
            <a:r>
              <a:rPr lang="en-US" dirty="0">
                <a:latin typeface="Arial"/>
              </a:rPr>
              <a:t>We believe that with an improved user experience for the members of the organization may bring more tools to keep the website up to date.</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5A4ED43-6F89-4496-9890-5FC0C73CEF59}" type="slidenum">
              <a:rPr lang="en-US" altLang="es-ES"/>
              <a:pPr/>
              <a:t>4</a:t>
            </a:fld>
            <a:endParaRPr lang="en-US" altLang="es-ES"/>
          </a:p>
        </p:txBody>
      </p:sp>
    </p:spTree>
    <p:extLst>
      <p:ext uri="{BB962C8B-B14F-4D97-AF65-F5344CB8AC3E}">
        <p14:creationId xmlns:p14="http://schemas.microsoft.com/office/powerpoint/2010/main" val="3971563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1">
                <a:solidFill>
                  <a:srgbClr val="C00000"/>
                </a:solidFill>
                <a:latin typeface="Arial"/>
                <a:cs typeface="Arial"/>
              </a:rPr>
              <a:t>[ GABRIEL ]</a:t>
            </a:r>
          </a:p>
          <a:p>
            <a:r>
              <a:rPr lang="en-US" b="1">
                <a:solidFill>
                  <a:srgbClr val="C00000"/>
                </a:solidFill>
                <a:latin typeface="Arial"/>
                <a:cs typeface="Arial"/>
              </a:rPr>
              <a:t/>
            </a:r>
            <a:br>
              <a:rPr lang="en-US" b="1">
                <a:solidFill>
                  <a:srgbClr val="C00000"/>
                </a:solidFill>
                <a:latin typeface="Arial"/>
                <a:cs typeface="Arial"/>
              </a:rPr>
            </a:br>
            <a:endParaRPr lang="en-US" b="1">
              <a:solidFill>
                <a:srgbClr val="C00000"/>
              </a:solidFill>
              <a:latin typeface="Arial"/>
              <a:cs typeface="Arial"/>
            </a:endParaRPr>
          </a:p>
          <a:p>
            <a:pPr marL="171450" indent="-171450">
              <a:buFont typeface="Arial" panose="020B0604020202020204" pitchFamily="34" charset="0"/>
              <a:buChar char="•"/>
            </a:pPr>
            <a:r>
              <a:rPr lang="en-US">
                <a:latin typeface="Arial"/>
                <a:cs typeface="Arial"/>
              </a:rPr>
              <a:t>Our objective is to create a website for the organization that provides clear and user-friendly experience.</a:t>
            </a:r>
          </a:p>
          <a:p>
            <a:pPr marL="171450" indent="-171450">
              <a:buFont typeface="Arial" panose="020B0604020202020204" pitchFamily="34" charset="0"/>
              <a:buChar char="•"/>
            </a:pPr>
            <a:r>
              <a:rPr lang="en-US">
                <a:latin typeface="Arial"/>
                <a:cs typeface="Arial"/>
              </a:rPr>
              <a:t>The idea is to encourage the visitors to get engaged in the organization's cause.</a:t>
            </a:r>
          </a:p>
          <a:p>
            <a:pPr marL="171450" indent="-171450">
              <a:buFont typeface="Arial" panose="020B0604020202020204" pitchFamily="34" charset="0"/>
              <a:buChar char="•"/>
            </a:pPr>
            <a:r>
              <a:rPr lang="en-US">
                <a:latin typeface="Arial"/>
                <a:cs typeface="Arial"/>
              </a:rPr>
              <a:t>So, the project will bring two sections: A public one, for visitors and an admin panel.</a:t>
            </a:r>
          </a:p>
          <a:p>
            <a:endParaRPr lang="pt-BR">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05446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GABRIEL ]</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The users can have two roles: They either can be an Administrator or an Author.</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The author manages blog posts, news and events schedule.</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The administrator manages everything that an author manages and also users and website information.</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
            </a:r>
            <a:br>
              <a:rPr lang="en-US">
                <a:latin typeface="Arial"/>
                <a:cs typeface="Arial"/>
              </a:rPr>
            </a:br>
            <a:endParaRPr lang="en-US">
              <a:latin typeface="Arial"/>
              <a:cs typeface="Arial"/>
            </a:endParaRPr>
          </a:p>
          <a:p>
            <a:r>
              <a:rPr lang="en-US"/>
              <a:t/>
            </a:r>
            <a:br>
              <a:rPr lang="en-US"/>
            </a:br>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3308321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atin typeface="Arial"/>
                <a:cs typeface="Arial"/>
              </a:rPr>
              <a:t>[ GABRIEL ]</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The website will have an Administration Panel. </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It will be a private section where authors can manage content such as blog posts, news, events schedule.</a:t>
            </a:r>
          </a:p>
          <a:p>
            <a:r>
              <a:rPr lang="en-US">
                <a:latin typeface="Arial"/>
                <a:cs typeface="Arial"/>
              </a:rPr>
              <a:t/>
            </a:r>
            <a:br>
              <a:rPr lang="en-US">
                <a:latin typeface="Arial"/>
                <a:cs typeface="Arial"/>
              </a:rPr>
            </a:br>
            <a:endParaRPr lang="en-US">
              <a:latin typeface="Arial"/>
              <a:cs typeface="Arial"/>
            </a:endParaRPr>
          </a:p>
          <a:p>
            <a:r>
              <a:rPr lang="en-US">
                <a:latin typeface="Arial"/>
                <a:cs typeface="Arial"/>
              </a:rPr>
              <a:t>The administrators will be able to manage users, produce content and update website information.</a:t>
            </a:r>
          </a:p>
          <a:p>
            <a:r>
              <a:rPr lang="en-US"/>
              <a:t/>
            </a:r>
            <a:br>
              <a:rPr lang="en-US"/>
            </a:br>
            <a:r>
              <a:rPr lang="en-US">
                <a:latin typeface="Arial"/>
              </a:rPr>
              <a:t>[IVAN]</a:t>
            </a:r>
            <a:r>
              <a:rPr lang="en-US"/>
              <a:t> </a:t>
            </a:r>
            <a:endParaRPr lang="pt-B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27601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s-ES">
                <a:latin typeface="Arial"/>
                <a:cs typeface="Arial"/>
              </a:rPr>
              <a:t>[ IVAN ]</a:t>
            </a:r>
          </a:p>
          <a:p>
            <a:pPr>
              <a:spcBef>
                <a:spcPct val="0"/>
              </a:spcBef>
            </a:pPr>
            <a:endParaRPr lang="en-US" altLang="es-ES"/>
          </a:p>
          <a:p>
            <a:pPr>
              <a:spcBef>
                <a:spcPct val="0"/>
              </a:spcBef>
            </a:pPr>
            <a:r>
              <a:rPr lang="en-US" altLang="es-ES">
                <a:latin typeface="Arial"/>
                <a:cs typeface="Arial"/>
              </a:rPr>
              <a:t>Technologies used by the website will include HTML 5, JavaScript 5, CSS 3 and Bootstrap with the backend running on PHP</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3540854-BD6C-45F9-ACEC-E576EC5AD74C}" type="slidenum">
              <a:rPr lang="en-US" altLang="es-ES"/>
              <a:pPr/>
              <a:t>8</a:t>
            </a:fld>
            <a:endParaRPr lang="en-US" altLang="es-ES"/>
          </a:p>
        </p:txBody>
      </p:sp>
    </p:spTree>
    <p:extLst>
      <p:ext uri="{BB962C8B-B14F-4D97-AF65-F5344CB8AC3E}">
        <p14:creationId xmlns:p14="http://schemas.microsoft.com/office/powerpoint/2010/main" val="3462674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solidFill>
                  <a:srgbClr val="000000"/>
                </a:solidFill>
                <a:latin typeface="Arial"/>
                <a:cs typeface="Arial"/>
              </a:rPr>
              <a:t>[ IVAN ]</a:t>
            </a:r>
          </a:p>
          <a:p>
            <a:endParaRPr lang="en-US">
              <a:solidFill>
                <a:srgbClr val="000000"/>
              </a:solidFill>
              <a:latin typeface="Arial"/>
              <a:cs typeface="Arial"/>
            </a:endParaRPr>
          </a:p>
          <a:p>
            <a:r>
              <a:rPr lang="en-US">
                <a:solidFill>
                  <a:srgbClr val="000000"/>
                </a:solidFill>
                <a:latin typeface="Arial"/>
                <a:cs typeface="Arial"/>
              </a:rPr>
              <a:t>This diagram shows how the process of accessing a page works. A request is sent to the Apache Web Server, where the php framework recovers the data from the database system. The php then outputs an html file that is sent by the web server to the client. The client browser receives the html document, get information from external widgets, render the document and executes the embedded javascript code.</a:t>
            </a:r>
            <a:endParaRPr lang="pt-BR">
              <a:solidFill>
                <a:srgbClr val="000000"/>
              </a:solidFill>
              <a:latin typeface="Arial"/>
              <a:cs typeface="Arial"/>
            </a:endParaRPr>
          </a:p>
        </p:txBody>
      </p:sp>
      <p:sp>
        <p:nvSpPr>
          <p:cNvPr id="4" name="Espaço Reservado para Número de Slide 3"/>
          <p:cNvSpPr>
            <a:spLocks noGrp="1"/>
          </p:cNvSpPr>
          <p:nvPr>
            <p:ph type="sldNum" sz="quarter" idx="10"/>
          </p:nvPr>
        </p:nvSpPr>
        <p:spPr/>
        <p:txBody>
          <a:bodyPr/>
          <a:lstStyle/>
          <a:p>
            <a:pPr>
              <a:defRPr/>
            </a:pPr>
            <a:fld id="{1B09BB42-1890-4808-92CF-4CEF94314BC3}" type="slidenum">
              <a:rPr lang="en-US"/>
              <a:pPr>
                <a:defRPr/>
              </a:pPr>
              <a:t>‹#›</a:t>
            </a:fld>
            <a:endParaRPr lang="en-US"/>
          </a:p>
        </p:txBody>
      </p:sp>
    </p:spTree>
    <p:extLst>
      <p:ext uri="{BB962C8B-B14F-4D97-AF65-F5344CB8AC3E}">
        <p14:creationId xmlns:p14="http://schemas.microsoft.com/office/powerpoint/2010/main" val="1583596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8"/>
          <p:cNvSpPr>
            <a:spLocks/>
          </p:cNvSpPr>
          <p:nvPr/>
        </p:nvSpPr>
        <p:spPr bwMode="auto">
          <a:xfrm>
            <a:off x="0" y="4751388"/>
            <a:ext cx="9144000" cy="2112962"/>
          </a:xfrm>
          <a:custGeom>
            <a:avLst/>
            <a:gdLst>
              <a:gd name="T0" fmla="*/ 0 w 5760"/>
              <a:gd name="T1" fmla="*/ 1066 h 1331"/>
              <a:gd name="T2" fmla="*/ 0 w 5760"/>
              <a:gd name="T3" fmla="*/ 1331 h 1331"/>
              <a:gd name="T4" fmla="*/ 5760 w 5760"/>
              <a:gd name="T5" fmla="*/ 1331 h 1331"/>
              <a:gd name="T6" fmla="*/ 5760 w 5760"/>
              <a:gd name="T7" fmla="*/ 0 h 1331"/>
              <a:gd name="T8" fmla="*/ 0 w 5760"/>
              <a:gd name="T9" fmla="*/ 1066 h 1331"/>
              <a:gd name="T10" fmla="*/ 0 60000 65536"/>
              <a:gd name="T11" fmla="*/ 0 60000 65536"/>
              <a:gd name="T12" fmla="*/ 0 60000 65536"/>
              <a:gd name="T13" fmla="*/ 0 60000 65536"/>
              <a:gd name="T14" fmla="*/ 0 60000 65536"/>
              <a:gd name="T15" fmla="*/ 0 w 5760"/>
              <a:gd name="T16" fmla="*/ 0 h 1331"/>
              <a:gd name="T17" fmla="*/ 5760 w 5760"/>
              <a:gd name="T18" fmla="*/ 1331 h 1331"/>
            </a:gdLst>
            <a:ahLst/>
            <a:cxnLst>
              <a:cxn ang="T10">
                <a:pos x="T0" y="T1"/>
              </a:cxn>
              <a:cxn ang="T11">
                <a:pos x="T2" y="T3"/>
              </a:cxn>
              <a:cxn ang="T12">
                <a:pos x="T4" y="T5"/>
              </a:cxn>
              <a:cxn ang="T13">
                <a:pos x="T6" y="T7"/>
              </a:cxn>
              <a:cxn ang="T14">
                <a:pos x="T8" y="T9"/>
              </a:cxn>
            </a:cxnLst>
            <a:rect l="T15" t="T16" r="T17" b="T18"/>
            <a:pathLst>
              <a:path w="5760" h="1331">
                <a:moveTo>
                  <a:pt x="0" y="1066"/>
                </a:moveTo>
                <a:lnTo>
                  <a:pt x="0" y="1331"/>
                </a:lnTo>
                <a:lnTo>
                  <a:pt x="5760" y="1331"/>
                </a:lnTo>
                <a:lnTo>
                  <a:pt x="5760" y="0"/>
                </a:lnTo>
                <a:cubicBezTo>
                  <a:pt x="3220" y="1206"/>
                  <a:pt x="2250" y="1146"/>
                  <a:pt x="0" y="1066"/>
                </a:cubicBezTo>
                <a:close/>
              </a:path>
            </a:pathLst>
          </a:custGeom>
          <a:solidFill>
            <a:srgbClr val="2C3F5D">
              <a:alpha val="45097"/>
            </a:srgbClr>
          </a:solidFill>
          <a:ln>
            <a:noFill/>
          </a:ln>
          <a:effectLst>
            <a:outerShdw blurRad="50800" dist="44450" dir="16200000" algn="ctr"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pPr eaLnBrk="1" hangingPunct="1">
              <a:defRPr/>
            </a:pPr>
            <a:endParaRPr lang="en-US"/>
          </a:p>
        </p:txBody>
      </p:sp>
      <p:sp>
        <p:nvSpPr>
          <p:cNvPr id="5" name="Freeform 10"/>
          <p:cNvSpPr>
            <a:spLocks/>
          </p:cNvSpPr>
          <p:nvPr/>
        </p:nvSpPr>
        <p:spPr bwMode="auto">
          <a:xfrm>
            <a:off x="6105525" y="0"/>
            <a:ext cx="3038475" cy="6858000"/>
          </a:xfrm>
          <a:custGeom>
            <a:avLst/>
            <a:gdLst>
              <a:gd name="T0" fmla="*/ 3038475 w 1914"/>
              <a:gd name="T1" fmla="*/ 14258 h 4329"/>
              <a:gd name="T2" fmla="*/ 3038475 w 1914"/>
              <a:gd name="T3" fmla="*/ 6858000 h 4329"/>
              <a:gd name="T4" fmla="*/ 323850 w 1914"/>
              <a:gd name="T5" fmla="*/ 6854832 h 4329"/>
              <a:gd name="T6" fmla="*/ 0 w 1914"/>
              <a:gd name="T7" fmla="*/ 0 h 4329"/>
              <a:gd name="T8" fmla="*/ 3038475 w 1914"/>
              <a:gd name="T9" fmla="*/ 14258 h 4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4" h="4329">
                <a:moveTo>
                  <a:pt x="1914" y="9"/>
                </a:moveTo>
                <a:lnTo>
                  <a:pt x="1914" y="4329"/>
                </a:lnTo>
                <a:lnTo>
                  <a:pt x="204" y="4327"/>
                </a:lnTo>
                <a:cubicBezTo>
                  <a:pt x="1288" y="3574"/>
                  <a:pt x="1608" y="1590"/>
                  <a:pt x="0" y="0"/>
                </a:cubicBezTo>
                <a:lnTo>
                  <a:pt x="1914" y="9"/>
                </a:lnTo>
                <a:close/>
              </a:path>
            </a:pathLst>
          </a:custGeom>
          <a:solidFill>
            <a:srgbClr val="2C3F5D">
              <a:alpha val="39999"/>
            </a:srgbClr>
          </a:solidFill>
          <a:ln>
            <a:noFill/>
          </a:ln>
          <a:effectLst>
            <a:outerShdw blurRad="50800" dist="50800" dir="10800000" algn="ctr" rotWithShape="0">
              <a:srgbClr val="000000">
                <a:alpha val="45000"/>
              </a:srgbClr>
            </a:outerShdw>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pPr eaLnBrk="1" hangingPunct="1">
              <a:defRPr/>
            </a:pPr>
            <a:endParaRPr lang="en-US"/>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pt-BR"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pt-BR" smtClean="0"/>
              <a:t>Click to edit Master subtitle style</a:t>
            </a:r>
            <a:endParaRPr lang="en-US"/>
          </a:p>
        </p:txBody>
      </p:sp>
      <p:sp>
        <p:nvSpPr>
          <p:cNvPr id="6" name="Date Placeholder 29"/>
          <p:cNvSpPr>
            <a:spLocks noGrp="1"/>
          </p:cNvSpPr>
          <p:nvPr>
            <p:ph type="dt" sz="half" idx="10"/>
          </p:nvPr>
        </p:nvSpPr>
        <p:spPr/>
        <p:txBody>
          <a:bodyPr/>
          <a:lstStyle>
            <a:lvl1pPr>
              <a:defRPr smtClean="0"/>
            </a:lvl1pPr>
          </a:lstStyle>
          <a:p>
            <a:pPr>
              <a:defRPr/>
            </a:pPr>
            <a:fld id="{98EF087E-A710-4ED7-A7B4-22EADB18EB8B}" type="datetimeFigureOut">
              <a:rPr lang="en-US" altLang="en-US"/>
              <a:pPr>
                <a:defRPr/>
              </a:pPr>
              <a:t>2/28/2015</a:t>
            </a:fld>
            <a:endParaRPr lang="en-US" altLang="en-US"/>
          </a:p>
        </p:txBody>
      </p:sp>
      <p:sp>
        <p:nvSpPr>
          <p:cNvPr id="7" name="Footer Placeholder 18"/>
          <p:cNvSpPr>
            <a:spLocks noGrp="1"/>
          </p:cNvSpPr>
          <p:nvPr>
            <p:ph type="ftr" sz="quarter" idx="11"/>
          </p:nvPr>
        </p:nvSpPr>
        <p:spPr/>
        <p:txBody>
          <a:bodyPr/>
          <a:lstStyle>
            <a:lvl1pPr>
              <a:defRPr/>
            </a:lvl1pPr>
          </a:lstStyle>
          <a:p>
            <a:pPr>
              <a:defRPr/>
            </a:pPr>
            <a:endParaRPr lang="en-US"/>
          </a:p>
        </p:txBody>
      </p:sp>
      <p:sp>
        <p:nvSpPr>
          <p:cNvPr id="8" name="Slide Number Placeholder 26"/>
          <p:cNvSpPr>
            <a:spLocks noGrp="1"/>
          </p:cNvSpPr>
          <p:nvPr>
            <p:ph type="sldNum" sz="quarter" idx="12"/>
          </p:nvPr>
        </p:nvSpPr>
        <p:spPr/>
        <p:txBody>
          <a:bodyPr/>
          <a:lstStyle>
            <a:lvl1pPr>
              <a:defRPr smtClean="0"/>
            </a:lvl1pPr>
          </a:lstStyle>
          <a:p>
            <a:pPr>
              <a:defRPr/>
            </a:pPr>
            <a:fld id="{89BA50DE-464A-4109-AA3A-85A456FFED97}" type="slidenum">
              <a:rPr lang="en-US" altLang="en-US"/>
              <a:pPr>
                <a:defRPr/>
              </a:pPr>
              <a:t>‹#›</a:t>
            </a:fld>
            <a:endParaRPr lang="en-US" altLang="en-US"/>
          </a:p>
        </p:txBody>
      </p:sp>
    </p:spTree>
    <p:extLst>
      <p:ext uri="{BB962C8B-B14F-4D97-AF65-F5344CB8AC3E}">
        <p14:creationId xmlns:p14="http://schemas.microsoft.com/office/powerpoint/2010/main" val="3576470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3A736ED-DF02-41E7-8B57-8124C51E59E6}" type="datetimeFigureOut">
              <a:rPr lang="en-US" altLang="en-US"/>
              <a:pPr>
                <a:defRPr/>
              </a:pPr>
              <a:t>2/28/2015</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56A03B40-142C-4B68-940C-FF66FFF7F53F}" type="slidenum">
              <a:rPr lang="en-US" altLang="en-US"/>
              <a:pPr>
                <a:defRPr/>
              </a:pPr>
              <a:t>‹#›</a:t>
            </a:fld>
            <a:endParaRPr lang="en-US" altLang="en-US"/>
          </a:p>
        </p:txBody>
      </p:sp>
    </p:spTree>
    <p:extLst>
      <p:ext uri="{BB962C8B-B14F-4D97-AF65-F5344CB8AC3E}">
        <p14:creationId xmlns:p14="http://schemas.microsoft.com/office/powerpoint/2010/main" val="1451542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B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F4AADA8A-DB2C-49CB-8AD8-12C1A473F1BD}" type="datetimeFigureOut">
              <a:rPr lang="en-US" altLang="en-US"/>
              <a:pPr>
                <a:defRPr/>
              </a:pPr>
              <a:t>2/28/2015</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3BA86098-CEA5-46A8-8646-4DFDA46A3B35}" type="slidenum">
              <a:rPr lang="en-US" altLang="en-US"/>
              <a:pPr>
                <a:defRPr/>
              </a:pPr>
              <a:t>‹#›</a:t>
            </a:fld>
            <a:endParaRPr lang="en-US" altLang="en-US"/>
          </a:p>
        </p:txBody>
      </p:sp>
    </p:spTree>
    <p:extLst>
      <p:ext uri="{BB962C8B-B14F-4D97-AF65-F5344CB8AC3E}">
        <p14:creationId xmlns:p14="http://schemas.microsoft.com/office/powerpoint/2010/main" val="1820479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pt-BR" smtClean="0"/>
              <a:t>Click to edit Master title style</a:t>
            </a:r>
            <a:endParaRPr lang="en-US"/>
          </a:p>
        </p:txBody>
      </p:sp>
      <p:sp>
        <p:nvSpPr>
          <p:cNvPr id="3" name="Content Placeholder 2"/>
          <p:cNvSpPr>
            <a:spLocks noGrp="1"/>
          </p:cNvSpPr>
          <p:nvPr>
            <p:ph idx="1"/>
          </p:nvPr>
        </p:nvSpPr>
        <p:spPr/>
        <p:txBody>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DE911582-0766-46CB-802B-65D0C3F2D7A7}" type="datetimeFigureOut">
              <a:rPr lang="en-US" altLang="en-US"/>
              <a:pPr>
                <a:defRPr/>
              </a:pPr>
              <a:t>2/28/2015</a:t>
            </a:fld>
            <a:endParaRPr lang="en-US" alt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7DD8D018-73A3-471A-A11A-EFBFC3046AD4}" type="slidenum">
              <a:rPr lang="en-US" altLang="en-US"/>
              <a:pPr>
                <a:defRPr/>
              </a:pPr>
              <a:t>‹#›</a:t>
            </a:fld>
            <a:endParaRPr lang="en-US" altLang="en-US"/>
          </a:p>
        </p:txBody>
      </p:sp>
    </p:spTree>
    <p:extLst>
      <p:ext uri="{BB962C8B-B14F-4D97-AF65-F5344CB8AC3E}">
        <p14:creationId xmlns:p14="http://schemas.microsoft.com/office/powerpoint/2010/main" val="11130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8"/>
          <p:cNvSpPr>
            <a:spLocks/>
          </p:cNvSpPr>
          <p:nvPr/>
        </p:nvSpPr>
        <p:spPr bwMode="auto">
          <a:xfrm>
            <a:off x="0" y="4751388"/>
            <a:ext cx="9144000" cy="2112962"/>
          </a:xfrm>
          <a:custGeom>
            <a:avLst/>
            <a:gdLst>
              <a:gd name="T0" fmla="*/ 0 w 5760"/>
              <a:gd name="T1" fmla="*/ 1066 h 1331"/>
              <a:gd name="T2" fmla="*/ 0 w 5760"/>
              <a:gd name="T3" fmla="*/ 1331 h 1331"/>
              <a:gd name="T4" fmla="*/ 5760 w 5760"/>
              <a:gd name="T5" fmla="*/ 1331 h 1331"/>
              <a:gd name="T6" fmla="*/ 5760 w 5760"/>
              <a:gd name="T7" fmla="*/ 0 h 1331"/>
              <a:gd name="T8" fmla="*/ 0 w 5760"/>
              <a:gd name="T9" fmla="*/ 1066 h 1331"/>
              <a:gd name="T10" fmla="*/ 0 60000 65536"/>
              <a:gd name="T11" fmla="*/ 0 60000 65536"/>
              <a:gd name="T12" fmla="*/ 0 60000 65536"/>
              <a:gd name="T13" fmla="*/ 0 60000 65536"/>
              <a:gd name="T14" fmla="*/ 0 60000 65536"/>
              <a:gd name="T15" fmla="*/ 0 w 5760"/>
              <a:gd name="T16" fmla="*/ 0 h 1331"/>
              <a:gd name="T17" fmla="*/ 5760 w 5760"/>
              <a:gd name="T18" fmla="*/ 1331 h 1331"/>
            </a:gdLst>
            <a:ahLst/>
            <a:cxnLst>
              <a:cxn ang="T10">
                <a:pos x="T0" y="T1"/>
              </a:cxn>
              <a:cxn ang="T11">
                <a:pos x="T2" y="T3"/>
              </a:cxn>
              <a:cxn ang="T12">
                <a:pos x="T4" y="T5"/>
              </a:cxn>
              <a:cxn ang="T13">
                <a:pos x="T6" y="T7"/>
              </a:cxn>
              <a:cxn ang="T14">
                <a:pos x="T8" y="T9"/>
              </a:cxn>
            </a:cxnLst>
            <a:rect l="T15" t="T16" r="T17" b="T18"/>
            <a:pathLst>
              <a:path w="5760" h="1331">
                <a:moveTo>
                  <a:pt x="0" y="1066"/>
                </a:moveTo>
                <a:lnTo>
                  <a:pt x="0" y="1331"/>
                </a:lnTo>
                <a:lnTo>
                  <a:pt x="5760" y="1331"/>
                </a:lnTo>
                <a:lnTo>
                  <a:pt x="5760" y="0"/>
                </a:lnTo>
                <a:cubicBezTo>
                  <a:pt x="3220" y="1206"/>
                  <a:pt x="2250" y="1146"/>
                  <a:pt x="0" y="1066"/>
                </a:cubicBezTo>
                <a:close/>
              </a:path>
            </a:pathLst>
          </a:custGeom>
          <a:solidFill>
            <a:srgbClr val="2C3F5D">
              <a:alpha val="45097"/>
            </a:srgbClr>
          </a:solidFill>
          <a:ln>
            <a:noFill/>
          </a:ln>
          <a:effectLst>
            <a:outerShdw blurRad="50800" dist="44450" dir="16200000" algn="ctr"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pPr eaLnBrk="1" hangingPunct="1">
              <a:defRPr/>
            </a:pPr>
            <a:endParaRPr lang="en-US"/>
          </a:p>
        </p:txBody>
      </p:sp>
      <p:sp>
        <p:nvSpPr>
          <p:cNvPr id="5" name="Freeform 10"/>
          <p:cNvSpPr>
            <a:spLocks/>
          </p:cNvSpPr>
          <p:nvPr/>
        </p:nvSpPr>
        <p:spPr bwMode="auto">
          <a:xfrm>
            <a:off x="6105525" y="0"/>
            <a:ext cx="3038475" cy="6858000"/>
          </a:xfrm>
          <a:custGeom>
            <a:avLst/>
            <a:gdLst>
              <a:gd name="T0" fmla="*/ 3038475 w 1914"/>
              <a:gd name="T1" fmla="*/ 14258 h 4329"/>
              <a:gd name="T2" fmla="*/ 3038475 w 1914"/>
              <a:gd name="T3" fmla="*/ 6858000 h 4329"/>
              <a:gd name="T4" fmla="*/ 323850 w 1914"/>
              <a:gd name="T5" fmla="*/ 6854832 h 4329"/>
              <a:gd name="T6" fmla="*/ 0 w 1914"/>
              <a:gd name="T7" fmla="*/ 0 h 4329"/>
              <a:gd name="T8" fmla="*/ 3038475 w 1914"/>
              <a:gd name="T9" fmla="*/ 14258 h 4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4" h="4329">
                <a:moveTo>
                  <a:pt x="1914" y="9"/>
                </a:moveTo>
                <a:lnTo>
                  <a:pt x="1914" y="4329"/>
                </a:lnTo>
                <a:lnTo>
                  <a:pt x="204" y="4327"/>
                </a:lnTo>
                <a:cubicBezTo>
                  <a:pt x="1288" y="3574"/>
                  <a:pt x="1608" y="1590"/>
                  <a:pt x="0" y="0"/>
                </a:cubicBezTo>
                <a:lnTo>
                  <a:pt x="1914" y="9"/>
                </a:lnTo>
                <a:close/>
              </a:path>
            </a:pathLst>
          </a:custGeom>
          <a:solidFill>
            <a:srgbClr val="2C3F5D">
              <a:alpha val="39999"/>
            </a:srgbClr>
          </a:solidFill>
          <a:ln>
            <a:noFill/>
          </a:ln>
          <a:effectLst>
            <a:outerShdw blurRad="50800" dist="50800" dir="10800000" algn="ctr" rotWithShape="0">
              <a:srgbClr val="000000">
                <a:alpha val="45000"/>
              </a:srgbClr>
            </a:outerShdw>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pPr eaLnBrk="1" hangingPunct="1">
              <a:defRPr/>
            </a:pPr>
            <a:endParaRPr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pt-BR"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pt-BR" smtClean="0"/>
              <a:t>Click to edit Master text styles</a:t>
            </a:r>
          </a:p>
        </p:txBody>
      </p:sp>
      <p:sp>
        <p:nvSpPr>
          <p:cNvPr id="6" name="Date Placeholder 3"/>
          <p:cNvSpPr>
            <a:spLocks noGrp="1"/>
          </p:cNvSpPr>
          <p:nvPr>
            <p:ph type="dt" sz="half" idx="10"/>
          </p:nvPr>
        </p:nvSpPr>
        <p:spPr/>
        <p:txBody>
          <a:bodyPr/>
          <a:lstStyle>
            <a:lvl1pPr>
              <a:defRPr smtClean="0"/>
            </a:lvl1pPr>
          </a:lstStyle>
          <a:p>
            <a:pPr>
              <a:defRPr/>
            </a:pPr>
            <a:fld id="{8A2A0F34-9EA9-475F-8840-2E39FC69FBDA}" type="datetimeFigureOut">
              <a:rPr lang="en-US" altLang="en-US"/>
              <a:pPr>
                <a:defRPr/>
              </a:pPr>
              <a:t>2/28/2015</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smtClean="0"/>
            </a:lvl1pPr>
          </a:lstStyle>
          <a:p>
            <a:pPr>
              <a:defRPr/>
            </a:pPr>
            <a:fld id="{705C3929-9AA5-47AB-8B6F-A282C1D498A5}" type="slidenum">
              <a:rPr lang="en-US" altLang="en-US"/>
              <a:pPr>
                <a:defRPr/>
              </a:pPr>
              <a:t>‹#›</a:t>
            </a:fld>
            <a:endParaRPr lang="en-US" altLang="en-US"/>
          </a:p>
        </p:txBody>
      </p:sp>
    </p:spTree>
    <p:extLst>
      <p:ext uri="{BB962C8B-B14F-4D97-AF65-F5344CB8AC3E}">
        <p14:creationId xmlns:p14="http://schemas.microsoft.com/office/powerpoint/2010/main" val="29089165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pt-BR"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0A65E59C-F6AB-4F22-8B2C-C9C0406B0026}" type="datetimeFigureOut">
              <a:rPr lang="en-US" altLang="en-US"/>
              <a:pPr>
                <a:defRPr/>
              </a:pPr>
              <a:t>2/28/2015</a:t>
            </a:fld>
            <a:endParaRPr lang="en-US" alt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4DFE1F1F-3713-4A13-A61C-A7CA168892CA}" type="slidenum">
              <a:rPr lang="en-US" altLang="en-US"/>
              <a:pPr>
                <a:defRPr/>
              </a:pPr>
              <a:t>‹#›</a:t>
            </a:fld>
            <a:endParaRPr lang="en-US" altLang="en-US"/>
          </a:p>
        </p:txBody>
      </p:sp>
    </p:spTree>
    <p:extLst>
      <p:ext uri="{BB962C8B-B14F-4D97-AF65-F5344CB8AC3E}">
        <p14:creationId xmlns:p14="http://schemas.microsoft.com/office/powerpoint/2010/main" val="167733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pt-BR"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pt-BR"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pt-BR"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6F18D4AB-D71B-4E77-9BE7-D4956CD87E16}" type="datetimeFigureOut">
              <a:rPr lang="en-US" altLang="en-US"/>
              <a:pPr>
                <a:defRPr/>
              </a:pPr>
              <a:t>2/28/2015</a:t>
            </a:fld>
            <a:endParaRPr lang="en-US" alt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832D432F-E828-4988-B99B-1DDB3336C629}" type="slidenum">
              <a:rPr lang="en-US" altLang="en-US"/>
              <a:pPr>
                <a:defRPr/>
              </a:pPr>
              <a:t>‹#›</a:t>
            </a:fld>
            <a:endParaRPr lang="en-US" altLang="en-US"/>
          </a:p>
        </p:txBody>
      </p:sp>
    </p:spTree>
    <p:extLst>
      <p:ext uri="{BB962C8B-B14F-4D97-AF65-F5344CB8AC3E}">
        <p14:creationId xmlns:p14="http://schemas.microsoft.com/office/powerpoint/2010/main" val="291125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pt-BR"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097817FD-036D-4ABA-8B39-E03765ECBEDC}" type="datetimeFigureOut">
              <a:rPr lang="en-US" altLang="en-US"/>
              <a:pPr>
                <a:defRPr/>
              </a:pPr>
              <a:t>2/28/2015</a:t>
            </a:fld>
            <a:endParaRPr lang="en-US" alt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5F11A36C-22A2-4D1A-AA62-51314DB2064D}" type="slidenum">
              <a:rPr lang="en-US" altLang="en-US"/>
              <a:pPr>
                <a:defRPr/>
              </a:pPr>
              <a:t>‹#›</a:t>
            </a:fld>
            <a:endParaRPr lang="en-US" altLang="en-US"/>
          </a:p>
        </p:txBody>
      </p:sp>
    </p:spTree>
    <p:extLst>
      <p:ext uri="{BB962C8B-B14F-4D97-AF65-F5344CB8AC3E}">
        <p14:creationId xmlns:p14="http://schemas.microsoft.com/office/powerpoint/2010/main" val="135241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96152FF0-92B0-4744-8763-3A749F763906}" type="datetimeFigureOut">
              <a:rPr lang="en-US" altLang="en-US"/>
              <a:pPr>
                <a:defRPr/>
              </a:pPr>
              <a:t>2/28/2015</a:t>
            </a:fld>
            <a:endParaRPr lang="en-US" alt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D9166AF2-7172-4A12-A82E-5EB694ACB7D7}" type="slidenum">
              <a:rPr lang="en-US" altLang="en-US"/>
              <a:pPr>
                <a:defRPr/>
              </a:pPr>
              <a:t>‹#›</a:t>
            </a:fld>
            <a:endParaRPr lang="en-US" altLang="en-US"/>
          </a:p>
        </p:txBody>
      </p:sp>
    </p:spTree>
    <p:extLst>
      <p:ext uri="{BB962C8B-B14F-4D97-AF65-F5344CB8AC3E}">
        <p14:creationId xmlns:p14="http://schemas.microsoft.com/office/powerpoint/2010/main" val="2112510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pt-BR"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pt-BR"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Date Placeholder 4"/>
          <p:cNvSpPr>
            <a:spLocks noGrp="1"/>
          </p:cNvSpPr>
          <p:nvPr>
            <p:ph type="dt" sz="half" idx="10"/>
          </p:nvPr>
        </p:nvSpPr>
        <p:spPr/>
        <p:txBody>
          <a:bodyPr/>
          <a:lstStyle>
            <a:lvl1pPr>
              <a:defRPr smtClean="0"/>
            </a:lvl1pPr>
          </a:lstStyle>
          <a:p>
            <a:pPr>
              <a:defRPr/>
            </a:pPr>
            <a:fld id="{EBCC723C-5608-4E75-9F25-19F1871667CE}" type="datetimeFigureOut">
              <a:rPr lang="en-US" altLang="en-US"/>
              <a:pPr>
                <a:defRPr/>
              </a:pPr>
              <a:t>2/28/2015</a:t>
            </a:fld>
            <a:endParaRPr lang="en-US" alt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156575" y="6421438"/>
            <a:ext cx="762000" cy="365125"/>
          </a:xfrm>
        </p:spPr>
        <p:txBody>
          <a:bodyPr/>
          <a:lstStyle>
            <a:lvl1pPr>
              <a:defRPr smtClean="0"/>
            </a:lvl1pPr>
          </a:lstStyle>
          <a:p>
            <a:pPr>
              <a:defRPr/>
            </a:pPr>
            <a:fld id="{0E8DF5E4-64D8-4297-B8C4-7AA68708E46D}" type="slidenum">
              <a:rPr lang="en-US" altLang="en-US"/>
              <a:pPr>
                <a:defRPr/>
              </a:pPr>
              <a:t>‹#›</a:t>
            </a:fld>
            <a:endParaRPr lang="en-US" altLang="en-US"/>
          </a:p>
        </p:txBody>
      </p:sp>
    </p:spTree>
    <p:extLst>
      <p:ext uri="{BB962C8B-B14F-4D97-AF65-F5344CB8AC3E}">
        <p14:creationId xmlns:p14="http://schemas.microsoft.com/office/powerpoint/2010/main" val="141708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pt-BR"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pt-BR" noProof="0" smtClean="0"/>
              <a:t>Drag picture to placeholder or click icon to add</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pt-BR"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fld id="{3764F9FD-0C64-45E0-84F7-29E91D6EE944}" type="datetimeFigureOut">
              <a:rPr lang="en-US" altLang="en-US"/>
              <a:pPr>
                <a:defRPr/>
              </a:pPr>
              <a:t>2/28/2015</a:t>
            </a:fld>
            <a:endParaRPr lang="en-US" alt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8BA6D395-FC42-40F5-A152-035591956E27}" type="slidenum">
              <a:rPr lang="en-US" altLang="en-US"/>
              <a:pPr>
                <a:defRPr/>
              </a:pPr>
              <a:t>‹#›</a:t>
            </a:fld>
            <a:endParaRPr lang="en-US" altLang="en-US"/>
          </a:p>
        </p:txBody>
      </p:sp>
    </p:spTree>
    <p:extLst>
      <p:ext uri="{BB962C8B-B14F-4D97-AF65-F5344CB8AC3E}">
        <p14:creationId xmlns:p14="http://schemas.microsoft.com/office/powerpoint/2010/main" val="3480149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D36"/>
        </a:solidFill>
        <a:effectLst/>
      </p:bgPr>
    </p:bg>
    <p:spTree>
      <p:nvGrpSpPr>
        <p:cNvPr id="1" name=""/>
        <p:cNvGrpSpPr/>
        <p:nvPr/>
      </p:nvGrpSpPr>
      <p:grpSpPr>
        <a:xfrm>
          <a:off x="0" y="0"/>
          <a:ext cx="0" cy="0"/>
          <a:chOff x="0" y="0"/>
          <a:chExt cx="0" cy="0"/>
        </a:xfrm>
      </p:grpSpPr>
      <p:sp>
        <p:nvSpPr>
          <p:cNvPr id="12" name="Freeform 11"/>
          <p:cNvSpPr>
            <a:spLocks/>
          </p:cNvSpPr>
          <p:nvPr/>
        </p:nvSpPr>
        <p:spPr bwMode="auto">
          <a:xfrm rot="166042">
            <a:off x="0" y="5019675"/>
            <a:ext cx="9144000" cy="2112963"/>
          </a:xfrm>
          <a:custGeom>
            <a:avLst/>
            <a:gdLst>
              <a:gd name="T0" fmla="*/ 0 w 5760"/>
              <a:gd name="T1" fmla="*/ 1066 h 1331"/>
              <a:gd name="T2" fmla="*/ 0 w 5760"/>
              <a:gd name="T3" fmla="*/ 1331 h 1331"/>
              <a:gd name="T4" fmla="*/ 5760 w 5760"/>
              <a:gd name="T5" fmla="*/ 1331 h 1331"/>
              <a:gd name="T6" fmla="*/ 5760 w 5760"/>
              <a:gd name="T7" fmla="*/ 0 h 1331"/>
              <a:gd name="T8" fmla="*/ 0 w 5760"/>
              <a:gd name="T9" fmla="*/ 1066 h 1331"/>
              <a:gd name="T10" fmla="*/ 0 60000 65536"/>
              <a:gd name="T11" fmla="*/ 0 60000 65536"/>
              <a:gd name="T12" fmla="*/ 0 60000 65536"/>
              <a:gd name="T13" fmla="*/ 0 60000 65536"/>
              <a:gd name="T14" fmla="*/ 0 60000 65536"/>
              <a:gd name="T15" fmla="*/ 0 w 5760"/>
              <a:gd name="T16" fmla="*/ 0 h 1331"/>
              <a:gd name="T17" fmla="*/ 5760 w 5760"/>
              <a:gd name="T18" fmla="*/ 1331 h 1331"/>
            </a:gdLst>
            <a:ahLst/>
            <a:cxnLst>
              <a:cxn ang="T10">
                <a:pos x="T0" y="T1"/>
              </a:cxn>
              <a:cxn ang="T11">
                <a:pos x="T2" y="T3"/>
              </a:cxn>
              <a:cxn ang="T12">
                <a:pos x="T4" y="T5"/>
              </a:cxn>
              <a:cxn ang="T13">
                <a:pos x="T6" y="T7"/>
              </a:cxn>
              <a:cxn ang="T14">
                <a:pos x="T8" y="T9"/>
              </a:cxn>
            </a:cxnLst>
            <a:rect l="T15" t="T16" r="T17" b="T18"/>
            <a:pathLst>
              <a:path w="5760" h="1331">
                <a:moveTo>
                  <a:pt x="0" y="1066"/>
                </a:moveTo>
                <a:lnTo>
                  <a:pt x="0" y="1331"/>
                </a:lnTo>
                <a:lnTo>
                  <a:pt x="5760" y="1331"/>
                </a:lnTo>
                <a:lnTo>
                  <a:pt x="5760" y="0"/>
                </a:lnTo>
                <a:cubicBezTo>
                  <a:pt x="3220" y="1206"/>
                  <a:pt x="2250" y="1146"/>
                  <a:pt x="0" y="1066"/>
                </a:cubicBezTo>
                <a:close/>
              </a:path>
            </a:pathLst>
          </a:custGeom>
          <a:solidFill>
            <a:srgbClr val="2C3F5D">
              <a:alpha val="45097"/>
            </a:srgbClr>
          </a:solidFill>
          <a:ln>
            <a:noFill/>
          </a:ln>
          <a:effectLst>
            <a:outerShdw blurRad="50800" dist="44450" dir="16200000" algn="ctr"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pPr eaLnBrk="1" hangingPunct="1">
              <a:defRPr/>
            </a:pPr>
            <a:endParaRPr lang="en-US"/>
          </a:p>
        </p:txBody>
      </p:sp>
      <p:sp>
        <p:nvSpPr>
          <p:cNvPr id="16" name="Freeform 15"/>
          <p:cNvSpPr>
            <a:spLocks/>
          </p:cNvSpPr>
          <p:nvPr userDrawn="1"/>
        </p:nvSpPr>
        <p:spPr bwMode="auto">
          <a:xfrm>
            <a:off x="7772400" y="0"/>
            <a:ext cx="1828800" cy="6858000"/>
          </a:xfrm>
          <a:custGeom>
            <a:avLst/>
            <a:gdLst>
              <a:gd name="T0" fmla="*/ 1828800 w 1914"/>
              <a:gd name="T1" fmla="*/ 14258 h 4329"/>
              <a:gd name="T2" fmla="*/ 1828800 w 1914"/>
              <a:gd name="T3" fmla="*/ 6858000 h 4329"/>
              <a:gd name="T4" fmla="*/ 194919 w 1914"/>
              <a:gd name="T5" fmla="*/ 6854832 h 4329"/>
              <a:gd name="T6" fmla="*/ 0 w 1914"/>
              <a:gd name="T7" fmla="*/ 0 h 4329"/>
              <a:gd name="T8" fmla="*/ 1828800 w 1914"/>
              <a:gd name="T9" fmla="*/ 14258 h 4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4" h="4329">
                <a:moveTo>
                  <a:pt x="1914" y="9"/>
                </a:moveTo>
                <a:lnTo>
                  <a:pt x="1914" y="4329"/>
                </a:lnTo>
                <a:lnTo>
                  <a:pt x="204" y="4327"/>
                </a:lnTo>
                <a:cubicBezTo>
                  <a:pt x="1288" y="3574"/>
                  <a:pt x="2082" y="1734"/>
                  <a:pt x="0" y="0"/>
                </a:cubicBezTo>
                <a:lnTo>
                  <a:pt x="1914" y="9"/>
                </a:lnTo>
                <a:close/>
              </a:path>
            </a:pathLst>
          </a:custGeom>
          <a:solidFill>
            <a:srgbClr val="2C3F5D">
              <a:alpha val="39999"/>
            </a:srgbClr>
          </a:solidFill>
          <a:ln>
            <a:noFill/>
          </a:ln>
          <a:effectLst>
            <a:outerShdw blurRad="50800" dist="50800" dir="10800000" algn="ctr" rotWithShape="0">
              <a:srgbClr val="000000">
                <a:alpha val="45000"/>
              </a:srgbClr>
            </a:outerShdw>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pPr eaLnBrk="1" hangingPunct="1">
              <a:defRPr/>
            </a:pPr>
            <a:endParaRPr lang="en-US"/>
          </a:p>
        </p:txBody>
      </p:sp>
      <p:sp>
        <p:nvSpPr>
          <p:cNvPr id="1028" name="Title Placeholder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pt-BR" altLang="en-US" smtClean="0"/>
              <a:t>Click to edit Master title style</a:t>
            </a:r>
            <a:endParaRPr lang="en-US" altLang="en-US" smtClean="0"/>
          </a:p>
        </p:txBody>
      </p:sp>
      <p:sp>
        <p:nvSpPr>
          <p:cNvPr id="1029" name="Text Placeholder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en-US" smtClean="0"/>
              <a:t>Click to edit Master text styles</a:t>
            </a:r>
          </a:p>
          <a:p>
            <a:pPr lvl="1"/>
            <a:r>
              <a:rPr lang="pt-BR" altLang="en-US" smtClean="0"/>
              <a:t>Second level</a:t>
            </a:r>
          </a:p>
          <a:p>
            <a:pPr lvl="2"/>
            <a:r>
              <a:rPr lang="pt-BR" altLang="en-US" smtClean="0"/>
              <a:t>Third level</a:t>
            </a:r>
          </a:p>
          <a:p>
            <a:pPr lvl="3"/>
            <a:r>
              <a:rPr lang="pt-BR" altLang="en-US" smtClean="0"/>
              <a:t>Fourth level</a:t>
            </a:r>
          </a:p>
          <a:p>
            <a:pPr lvl="4"/>
            <a:r>
              <a:rPr lang="pt-BR" altLang="en-US" smtClean="0"/>
              <a:t>Fifth level</a:t>
            </a:r>
            <a:endParaRPr lang="en-US" altLang="en-US" smtClean="0"/>
          </a:p>
        </p:txBody>
      </p:sp>
      <p:sp>
        <p:nvSpPr>
          <p:cNvPr id="10" name="Date Placeholder 9"/>
          <p:cNvSpPr>
            <a:spLocks noGrp="1"/>
          </p:cNvSpPr>
          <p:nvPr>
            <p:ph type="dt" sz="half" idx="2"/>
          </p:nvPr>
        </p:nvSpPr>
        <p:spPr>
          <a:xfrm>
            <a:off x="457200" y="6421438"/>
            <a:ext cx="2133600" cy="365125"/>
          </a:xfrm>
          <a:prstGeom prst="rect">
            <a:avLst/>
          </a:prstGeom>
        </p:spPr>
        <p:txBody>
          <a:bodyPr vert="horz" wrap="square" lIns="91440" tIns="45720" rIns="91440" bIns="0" numCol="1" anchor="b" anchorCtr="0" compatLnSpc="1">
            <a:prstTxWarp prst="textNoShape">
              <a:avLst/>
            </a:prstTxWarp>
          </a:bodyPr>
          <a:lstStyle>
            <a:lvl1pPr eaLnBrk="1" hangingPunct="1">
              <a:defRPr sz="1000" smtClean="0">
                <a:solidFill>
                  <a:srgbClr val="9B9A98"/>
                </a:solidFill>
                <a:cs typeface="Arial" panose="020B0604020202020204" pitchFamily="34" charset="0"/>
              </a:defRPr>
            </a:lvl1pPr>
          </a:lstStyle>
          <a:p>
            <a:pPr>
              <a:defRPr/>
            </a:pPr>
            <a:fld id="{D8B2D76D-93B9-4A2A-B80D-55FEF63D8D87}" type="datetimeFigureOut">
              <a:rPr lang="en-US" altLang="en-US"/>
              <a:pPr>
                <a:defRPr/>
              </a:pPr>
              <a:t>2/28/2015</a:t>
            </a:fld>
            <a:endParaRPr lang="en-US" altLang="en-US"/>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latinLnBrk="0" hangingPunct="1">
              <a:defRPr kumimoji="0" sz="1000">
                <a:solidFill>
                  <a:schemeClr val="tx2">
                    <a:shade val="50000"/>
                  </a:schemeClr>
                </a:solidFill>
                <a:latin typeface="Arial" charset="0"/>
                <a:ea typeface="ＭＳ Ｐゴシック" charset="0"/>
                <a:cs typeface="Arial" charset="0"/>
              </a:defRPr>
            </a:lvl1pPr>
          </a:lstStyle>
          <a:p>
            <a:pPr>
              <a:defRPr/>
            </a:pPr>
            <a:endParaRPr lang="en-US"/>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000" smtClean="0">
                <a:solidFill>
                  <a:srgbClr val="9B9A98"/>
                </a:solidFill>
                <a:cs typeface="Arial" panose="020B0604020202020204" pitchFamily="34" charset="0"/>
              </a:defRPr>
            </a:lvl1pPr>
          </a:lstStyle>
          <a:p>
            <a:pPr>
              <a:defRPr/>
            </a:pPr>
            <a:fld id="{B06E52E8-5933-44FF-870A-586B4A0CA955}"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140" r:id="rId1"/>
    <p:sldLayoutId id="2147484132" r:id="rId2"/>
    <p:sldLayoutId id="2147484141" r:id="rId3"/>
    <p:sldLayoutId id="2147484133" r:id="rId4"/>
    <p:sldLayoutId id="2147484134" r:id="rId5"/>
    <p:sldLayoutId id="2147484135" r:id="rId6"/>
    <p:sldLayoutId id="2147484136" r:id="rId7"/>
    <p:sldLayoutId id="2147484142" r:id="rId8"/>
    <p:sldLayoutId id="2147484137" r:id="rId9"/>
    <p:sldLayoutId id="2147484138" r:id="rId10"/>
    <p:sldLayoutId id="2147484139" r:id="rId11"/>
  </p:sldLayoutIdLst>
  <p:txStyles>
    <p:titleStyle>
      <a:lvl1pPr algn="l" rtl="0" eaLnBrk="0" fontAlgn="base" hangingPunct="0">
        <a:spcBef>
          <a:spcPct val="0"/>
        </a:spcBef>
        <a:spcAft>
          <a:spcPct val="0"/>
        </a:spcAft>
        <a:defRPr sz="4600" kern="1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600">
          <a:solidFill>
            <a:schemeClr val="tx1"/>
          </a:solidFill>
          <a:latin typeface="Franklin Gothic Book" charset="0"/>
          <a:ea typeface="MS PGothic" panose="020B0600070205080204" pitchFamily="34" charset="-128"/>
          <a:cs typeface="ＭＳ Ｐゴシック" charset="0"/>
        </a:defRPr>
      </a:lvl2pPr>
      <a:lvl3pPr algn="l" rtl="0" eaLnBrk="0" fontAlgn="base" hangingPunct="0">
        <a:spcBef>
          <a:spcPct val="0"/>
        </a:spcBef>
        <a:spcAft>
          <a:spcPct val="0"/>
        </a:spcAft>
        <a:defRPr sz="4600">
          <a:solidFill>
            <a:schemeClr val="tx1"/>
          </a:solidFill>
          <a:latin typeface="Franklin Gothic Book" charset="0"/>
          <a:ea typeface="MS PGothic" panose="020B0600070205080204" pitchFamily="34" charset="-128"/>
          <a:cs typeface="ＭＳ Ｐゴシック" charset="0"/>
        </a:defRPr>
      </a:lvl3pPr>
      <a:lvl4pPr algn="l" rtl="0" eaLnBrk="0" fontAlgn="base" hangingPunct="0">
        <a:spcBef>
          <a:spcPct val="0"/>
        </a:spcBef>
        <a:spcAft>
          <a:spcPct val="0"/>
        </a:spcAft>
        <a:defRPr sz="4600">
          <a:solidFill>
            <a:schemeClr val="tx1"/>
          </a:solidFill>
          <a:latin typeface="Franklin Gothic Book" charset="0"/>
          <a:ea typeface="MS PGothic" panose="020B0600070205080204" pitchFamily="34" charset="-128"/>
          <a:cs typeface="ＭＳ Ｐゴシック" charset="0"/>
        </a:defRPr>
      </a:lvl4pPr>
      <a:lvl5pPr algn="l" rtl="0" eaLnBrk="0" fontAlgn="base" hangingPunct="0">
        <a:spcBef>
          <a:spcPct val="0"/>
        </a:spcBef>
        <a:spcAft>
          <a:spcPct val="0"/>
        </a:spcAft>
        <a:defRPr sz="4600">
          <a:solidFill>
            <a:schemeClr val="tx1"/>
          </a:solidFill>
          <a:latin typeface="Franklin Gothic Book" charset="0"/>
          <a:ea typeface="MS PGothic" panose="020B0600070205080204" pitchFamily="34" charset="-128"/>
          <a:cs typeface="ＭＳ Ｐゴシック" charset="0"/>
        </a:defRPr>
      </a:lvl5pPr>
      <a:lvl6pPr marL="4572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6pPr>
      <a:lvl7pPr marL="9144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7pPr>
      <a:lvl8pPr marL="13716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8pPr>
      <a:lvl9pPr marL="18288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9pPr>
    </p:titleStyle>
    <p:bodyStyle>
      <a:lvl1pPr marL="419100"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S PGothic" panose="020B0600070205080204" pitchFamily="34" charset="-128"/>
          <a:cs typeface="ＭＳ Ｐゴシック" charset="0"/>
        </a:defRPr>
      </a:lvl1pPr>
      <a:lvl2pPr marL="722313" indent="-273050" algn="l" rtl="0" eaLnBrk="0" fontAlgn="base" hangingPunct="0">
        <a:spcBef>
          <a:spcPct val="20000"/>
        </a:spcBef>
        <a:spcAft>
          <a:spcPct val="0"/>
        </a:spcAft>
        <a:buClr>
          <a:schemeClr val="accent1"/>
        </a:buClr>
        <a:buSzPct val="9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1004888" indent="-255588" algn="l" rtl="0" eaLnBrk="0" fontAlgn="base" hangingPunct="0">
        <a:spcBef>
          <a:spcPct val="20000"/>
        </a:spcBef>
        <a:spcAft>
          <a:spcPct val="0"/>
        </a:spcAft>
        <a:buClr>
          <a:schemeClr val="accent2"/>
        </a:buClr>
        <a:buSzPct val="85000"/>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279525" indent="-236538" algn="l" rtl="0" eaLnBrk="0" fontAlgn="base" hangingPunct="0">
        <a:spcBef>
          <a:spcPct val="20000"/>
        </a:spcBef>
        <a:spcAft>
          <a:spcPct val="0"/>
        </a:spcAft>
        <a:buClr>
          <a:srgbClr val="8D89A4"/>
        </a:buClr>
        <a:buSzPct val="90000"/>
        <a:buFont typeface="Wingdings 2" panose="05020102010507070707" pitchFamily="18" charset="2"/>
        <a:buChar char=""/>
        <a:defRPr sz="2000" kern="1200">
          <a:solidFill>
            <a:schemeClr val="tx1"/>
          </a:solidFill>
          <a:latin typeface="+mn-lt"/>
          <a:ea typeface="MS PGothic" panose="020B0600070205080204" pitchFamily="34" charset="-128"/>
          <a:cs typeface="+mn-cs"/>
        </a:defRPr>
      </a:lvl4pPr>
      <a:lvl5pPr marL="1489075" indent="-182563" algn="l" rtl="0" eaLnBrk="0" fontAlgn="base" hangingPunct="0">
        <a:spcBef>
          <a:spcPct val="20000"/>
        </a:spcBef>
        <a:spcAft>
          <a:spcPct val="0"/>
        </a:spcAft>
        <a:buClr>
          <a:srgbClr val="748560"/>
        </a:buClr>
        <a:buSzPct val="100000"/>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2057400"/>
            <a:ext cx="8153400" cy="1447800"/>
          </a:xfrm>
          <a:extLst>
            <a:ext uri="{909E8E84-426E-40dd-AFC4-6F175D3DCCD1}"/>
            <a:ext uri="{91240B29-F687-4f45-9708-019B960494DF}"/>
            <a:ext uri="{FAA26D3D-D897-4be2-8F04-BA451C77F1D7}"/>
          </a:extLst>
        </p:spPr>
        <p:txBody>
          <a:bodyPr>
            <a:normAutofit fontScale="90000"/>
          </a:bodyPr>
          <a:lstStyle/>
          <a:p>
            <a:pPr algn="ctr" eaLnBrk="1" fontAlgn="auto" hangingPunct="1">
              <a:spcAft>
                <a:spcPts val="0"/>
              </a:spcAft>
              <a:defRPr/>
            </a:pPr>
            <a:r>
              <a:rPr sz="4700" cap="none" spc="3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rPr>
              <a:t>Youth For </a:t>
            </a:r>
            <a:r>
              <a:rPr sz="4700" cap="none" spc="30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rPr>
              <a:t>R</a:t>
            </a:r>
            <a:r>
              <a:rPr sz="4700" cap="none" spc="3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rPr>
              <a:t>estoration</a:t>
            </a:r>
            <a:endParaRPr sz="4700" cap="none" spc="30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endParaRPr>
          </a:p>
        </p:txBody>
      </p:sp>
      <p:sp>
        <p:nvSpPr>
          <p:cNvPr id="1026" name="Subtitle 2"/>
          <p:cNvSpPr>
            <a:spLocks noGrp="1"/>
          </p:cNvSpPr>
          <p:nvPr>
            <p:ph type="subTitle" idx="1"/>
          </p:nvPr>
        </p:nvSpPr>
        <p:spPr>
          <a:xfrm>
            <a:off x="876300" y="2743200"/>
            <a:ext cx="7391400" cy="1295400"/>
          </a:xfrm>
        </p:spPr>
        <p:txBody>
          <a:bodyPr/>
          <a:lstStyle/>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2800" dirty="0">
              <a:ea typeface="ＭＳ Ｐゴシック" charset="0"/>
            </a:endParaRPr>
          </a:p>
          <a:p>
            <a:pPr eaLnBrk="1" hangingPunct="1">
              <a:buFont typeface="Wingdings" charset="0"/>
              <a:buNone/>
              <a:defRPr/>
            </a:pPr>
            <a:r>
              <a:rPr lang="en-US" sz="2800" i="1" dirty="0">
                <a:solidFill>
                  <a:schemeClr val="accent1">
                    <a:lumMod val="40000"/>
                    <a:lumOff val="60000"/>
                  </a:schemeClr>
                </a:solidFill>
                <a:ea typeface="ＭＳ Ｐゴシック" charset="0"/>
              </a:rPr>
              <a:t>Software Requirement Specification</a:t>
            </a: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8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p:txBody>
      </p:sp>
      <p:pic>
        <p:nvPicPr>
          <p:cNvPr id="6148" name="Picture 8" descr="np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1513" y="609600"/>
            <a:ext cx="272097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9" name="Group 7"/>
          <p:cNvGrpSpPr>
            <a:grpSpLocks/>
          </p:cNvGrpSpPr>
          <p:nvPr/>
        </p:nvGrpSpPr>
        <p:grpSpPr bwMode="auto">
          <a:xfrm>
            <a:off x="1752600" y="3886200"/>
            <a:ext cx="5638800" cy="1565275"/>
            <a:chOff x="1600200" y="4038600"/>
            <a:chExt cx="5638800" cy="1564926"/>
          </a:xfrm>
        </p:grpSpPr>
        <p:sp>
          <p:nvSpPr>
            <p:cNvPr id="7" name="Rectangle 6"/>
            <p:cNvSpPr/>
            <p:nvPr/>
          </p:nvSpPr>
          <p:spPr>
            <a:xfrm>
              <a:off x="1600200" y="4232232"/>
              <a:ext cx="5638800" cy="1371294"/>
            </a:xfrm>
            <a:prstGeom prst="rect">
              <a:avLst/>
            </a:prstGeom>
            <a:noFill/>
            <a:ln w="38100" cmpd="sng">
              <a:solidFill>
                <a:srgbClr val="FC9A00"/>
              </a:solidFill>
              <a:prstDash val="dash"/>
            </a:ln>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a:ln>
                  <a:solidFill>
                    <a:schemeClr val="tx1"/>
                  </a:solidFill>
                  <a:prstDash val="dash"/>
                </a:ln>
                <a:noFill/>
              </a:endParaRPr>
            </a:p>
          </p:txBody>
        </p:sp>
        <p:sp>
          <p:nvSpPr>
            <p:cNvPr id="4" name="Rounded Rectangle 3"/>
            <p:cNvSpPr/>
            <p:nvPr/>
          </p:nvSpPr>
          <p:spPr>
            <a:xfrm>
              <a:off x="1752600" y="4079866"/>
              <a:ext cx="1371600" cy="304732"/>
            </a:xfrm>
            <a:prstGeom prst="roundRect">
              <a:avLst/>
            </a:prstGeom>
            <a:solidFill>
              <a:srgbClr val="121D36"/>
            </a:solidFill>
            <a:ln>
              <a:noFill/>
            </a:ln>
            <a:effectLst/>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6152" name="TextBox 2"/>
            <p:cNvSpPr txBox="1">
              <a:spLocks noChangeArrowheads="1"/>
            </p:cNvSpPr>
            <p:nvPr/>
          </p:nvSpPr>
          <p:spPr bwMode="auto">
            <a:xfrm>
              <a:off x="1905000" y="4536726"/>
              <a:ext cx="29816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nl-NL" altLang="en-US" sz="1600"/>
                <a:t>FREDERICO CASTRO</a:t>
              </a:r>
            </a:p>
            <a:p>
              <a:pPr eaLnBrk="1" hangingPunct="1">
                <a:spcBef>
                  <a:spcPct val="0"/>
                </a:spcBef>
                <a:buClrTx/>
                <a:buSzTx/>
                <a:buFontTx/>
                <a:buNone/>
              </a:pPr>
              <a:r>
                <a:rPr lang="nl-NL" altLang="en-US" sz="1600"/>
                <a:t>GABRIEL MIRANDA</a:t>
              </a:r>
            </a:p>
            <a:p>
              <a:pPr eaLnBrk="1" hangingPunct="1">
                <a:spcBef>
                  <a:spcPct val="0"/>
                </a:spcBef>
                <a:buClrTx/>
                <a:buSzTx/>
                <a:buFontTx/>
                <a:buNone/>
              </a:pPr>
              <a:r>
                <a:rPr lang="nl-NL" altLang="en-US" sz="1600"/>
                <a:t>SETHU SUNDARAMOORTHY</a:t>
              </a:r>
            </a:p>
          </p:txBody>
        </p:sp>
        <p:sp>
          <p:nvSpPr>
            <p:cNvPr id="6153" name="TextBox 6"/>
            <p:cNvSpPr txBox="1">
              <a:spLocks noChangeArrowheads="1"/>
            </p:cNvSpPr>
            <p:nvPr/>
          </p:nvSpPr>
          <p:spPr bwMode="auto">
            <a:xfrm>
              <a:off x="5029200" y="4536726"/>
              <a:ext cx="20395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nl-NL" altLang="en-US" sz="1600"/>
                <a:t>CYRIL BARTHELET</a:t>
              </a:r>
            </a:p>
            <a:p>
              <a:pPr eaLnBrk="1" hangingPunct="1">
                <a:spcBef>
                  <a:spcPct val="0"/>
                </a:spcBef>
                <a:buClrTx/>
                <a:buSzTx/>
                <a:buFontTx/>
                <a:buNone/>
              </a:pPr>
              <a:r>
                <a:rPr lang="nl-NL" altLang="en-US" sz="1600"/>
                <a:t>IVAN FERNANDES</a:t>
              </a:r>
            </a:p>
            <a:p>
              <a:pPr eaLnBrk="1" hangingPunct="1">
                <a:spcBef>
                  <a:spcPct val="0"/>
                </a:spcBef>
                <a:buClrTx/>
                <a:buSzTx/>
                <a:buFontTx/>
                <a:buNone/>
              </a:pPr>
              <a:r>
                <a:rPr lang="nl-NL" altLang="en-US" sz="1600"/>
                <a:t>ZHENKANG YAO</a:t>
              </a:r>
            </a:p>
          </p:txBody>
        </p:sp>
        <p:sp>
          <p:nvSpPr>
            <p:cNvPr id="6154" name="Rectangle 5"/>
            <p:cNvSpPr>
              <a:spLocks noChangeArrowheads="1"/>
            </p:cNvSpPr>
            <p:nvPr/>
          </p:nvSpPr>
          <p:spPr bwMode="auto">
            <a:xfrm>
              <a:off x="1957682" y="4038600"/>
              <a:ext cx="1042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nl-NL" altLang="en-US" sz="1800" b="1" i="1">
                  <a:solidFill>
                    <a:srgbClr val="FC9A00"/>
                  </a:solidFill>
                </a:rPr>
                <a:t>TEAM 5</a:t>
              </a:r>
              <a:endParaRPr lang="en-US" altLang="en-US" sz="1800"/>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914400" y="2640687"/>
          <a:ext cx="6096000" cy="2006600"/>
        </p:xfrm>
        <a:graphic>
          <a:graphicData uri="http://schemas.openxmlformats.org/drawingml/2006/table">
            <a:tbl>
              <a:tblPr firstRow="1" bandRow="1">
                <a:tableStyleId>{284E427A-3D55-4303-BF80-6455036E1DE7}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marL="0" marR="0">
                        <a:lnSpc>
                          <a:spcPct val="150000"/>
                        </a:lnSpc>
                        <a:spcBef>
                          <a:spcPts val="0"/>
                        </a:spcBef>
                        <a:spcAft>
                          <a:spcPts val="0"/>
                        </a:spcAft>
                      </a:pPr>
                      <a:r>
                        <a:rPr lang="en-US" sz="1200" b="1">
                          <a:solidFill>
                            <a:srgbClr val="000000"/>
                          </a:solidFill>
                          <a:effectLst/>
                          <a:latin typeface="Arial"/>
                          <a:ea typeface="Arial"/>
                          <a:cs typeface="Arial"/>
                        </a:rPr>
                        <a:t>Minimum</a:t>
                      </a:r>
                      <a:endParaRPr lang="en-US" sz="1200">
                        <a:solidFill>
                          <a:srgbClr val="000000"/>
                        </a:solidFill>
                        <a:effectLst/>
                        <a:latin typeface="Arial"/>
                        <a:ea typeface="Arial"/>
                        <a:cs typeface="Arial"/>
                      </a:endParaRPr>
                    </a:p>
                  </a:txBody>
                  <a:tcPr marL="50800" marR="63500" marT="63500" marB="63500"/>
                </a:tc>
                <a:tc>
                  <a:txBody>
                    <a:bodyPr/>
                    <a:lstStyle/>
                    <a:p>
                      <a:pPr marL="0" marR="0">
                        <a:lnSpc>
                          <a:spcPct val="150000"/>
                        </a:lnSpc>
                        <a:spcBef>
                          <a:spcPts val="0"/>
                        </a:spcBef>
                        <a:spcAft>
                          <a:spcPts val="0"/>
                        </a:spcAft>
                      </a:pPr>
                      <a:r>
                        <a:rPr lang="en-US" sz="1200" b="1">
                          <a:solidFill>
                            <a:srgbClr val="000000"/>
                          </a:solidFill>
                          <a:effectLst/>
                          <a:latin typeface="Arial"/>
                          <a:ea typeface="Arial"/>
                          <a:cs typeface="Arial"/>
                        </a:rPr>
                        <a:t>Recommended</a:t>
                      </a:r>
                      <a:endParaRPr lang="en-US" sz="1200">
                        <a:solidFill>
                          <a:srgbClr val="000000"/>
                        </a:solidFill>
                        <a:effectLst/>
                        <a:latin typeface="Arial"/>
                        <a:ea typeface="Arial"/>
                        <a:cs typeface="Arial"/>
                      </a:endParaRPr>
                    </a:p>
                  </a:txBody>
                  <a:tcPr marL="50800" marR="63500" marT="63500" marB="63500"/>
                </a:tc>
                <a:tc>
                  <a:txBody>
                    <a:bodyPr/>
                    <a:lstStyle/>
                    <a:p>
                      <a:pPr marL="0" marR="0">
                        <a:lnSpc>
                          <a:spcPct val="150000"/>
                        </a:lnSpc>
                        <a:spcBef>
                          <a:spcPts val="0"/>
                        </a:spcBef>
                        <a:spcAft>
                          <a:spcPts val="0"/>
                        </a:spcAft>
                      </a:pPr>
                      <a:r>
                        <a:rPr lang="en-US" sz="1200" b="1">
                          <a:solidFill>
                            <a:srgbClr val="000000"/>
                          </a:solidFill>
                          <a:effectLst/>
                          <a:latin typeface="Arial"/>
                          <a:ea typeface="Arial"/>
                          <a:cs typeface="Arial"/>
                        </a:rPr>
                        <a:t>Full Support List</a:t>
                      </a:r>
                      <a:endParaRPr lang="en-US" sz="1200">
                        <a:solidFill>
                          <a:srgbClr val="000000"/>
                        </a:solidFill>
                        <a:effectLst/>
                        <a:latin typeface="Arial"/>
                        <a:ea typeface="Arial"/>
                        <a:cs typeface="Arial"/>
                      </a:endParaRPr>
                    </a:p>
                  </a:txBody>
                  <a:tcPr marL="50800" marR="63500" marT="63500" marB="63500"/>
                </a:tc>
                <a:extLst>
                  <a:ext uri="{0D108BD9-81ED-4DB2-BD59-A6C34878D82A}">
                    <a16:rowId xmlns:a16="http://schemas.microsoft.com/office/drawing/2014/main" val="10000"/>
                  </a:ext>
                </a:extLst>
              </a:tr>
              <a:tr h="370840">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Chrome (current version)</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Chrome (current version)</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Chrome (current version)</a:t>
                      </a:r>
                    </a:p>
                  </a:txBody>
                  <a:tcPr marL="50800" marR="63500" marT="63500" marB="63500"/>
                </a:tc>
                <a:extLst>
                  <a:ext uri="{0D108BD9-81ED-4DB2-BD59-A6C34878D82A}">
                    <a16:rowId xmlns:a16="http://schemas.microsoft.com/office/drawing/2014/main" val="10001"/>
                  </a:ext>
                </a:extLst>
              </a:tr>
              <a:tr h="370840">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Internet Explorer 8</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Internet Explorer 11</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Internet Explorer 8/9/10/11</a:t>
                      </a:r>
                    </a:p>
                  </a:txBody>
                  <a:tcPr marL="50800" marR="63500" marT="63500" marB="63500"/>
                </a:tc>
                <a:extLst>
                  <a:ext uri="{0D108BD9-81ED-4DB2-BD59-A6C34878D82A}">
                    <a16:rowId xmlns:a16="http://schemas.microsoft.com/office/drawing/2014/main" val="10002"/>
                  </a:ext>
                </a:extLst>
              </a:tr>
              <a:tr h="370840">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Firefox (current version)</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Firefox (current version)</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Firefox (current version)</a:t>
                      </a:r>
                    </a:p>
                  </a:txBody>
                  <a:tcPr marL="50800" marR="63500" marT="63500" marB="63500"/>
                </a:tc>
                <a:extLst>
                  <a:ext uri="{0D108BD9-81ED-4DB2-BD59-A6C34878D82A}">
                    <a16:rowId xmlns:a16="http://schemas.microsoft.com/office/drawing/2014/main" val="10003"/>
                  </a:ext>
                </a:extLst>
              </a:tr>
              <a:tr h="370840">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Safari 5</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Safari 8</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Safari 5/6/7/8</a:t>
                      </a:r>
                    </a:p>
                  </a:txBody>
                  <a:tcPr marL="50800" marR="63500" marT="63500" marB="63500"/>
                </a:tc>
                <a:extLst>
                  <a:ext uri="{0D108BD9-81ED-4DB2-BD59-A6C34878D82A}">
                    <a16:rowId xmlns:a16="http://schemas.microsoft.com/office/drawing/2014/main" val="10004"/>
                  </a:ext>
                </a:extLst>
              </a:tr>
            </a:tbl>
          </a:graphicData>
        </a:graphic>
      </p:graphicFrame>
      <p:sp>
        <p:nvSpPr>
          <p:cNvPr id="19459" name="Rectangle 6"/>
          <p:cNvSpPr>
            <a:spLocks noChangeArrowheads="1"/>
          </p:cNvSpPr>
          <p:nvPr/>
        </p:nvSpPr>
        <p:spPr bwMode="auto">
          <a:xfrm>
            <a:off x="762000" y="2057400"/>
            <a:ext cx="2713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Bef>
                <a:spcPct val="0"/>
              </a:spcBef>
              <a:buClrTx/>
              <a:buSzTx/>
              <a:buFont typeface="Wingdings" panose="05000000000000000000" pitchFamily="2" charset="2"/>
              <a:buNone/>
            </a:pPr>
            <a:r>
              <a:rPr lang="en-US" altLang="en-US" sz="2400" b="1">
                <a:solidFill>
                  <a:srgbClr val="FC9A00"/>
                </a:solidFill>
                <a:latin typeface="Corbel" panose="020B0503020204020204" pitchFamily="34" charset="0"/>
              </a:rPr>
              <a:t>Suported Browsers</a:t>
            </a:r>
          </a:p>
        </p:txBody>
      </p:sp>
      <p:pic>
        <p:nvPicPr>
          <p:cNvPr id="19460" name="Picture 7" descr="Franksouza183-Fs-Apps-google-chrome.ic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524000"/>
            <a:ext cx="1062038"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44196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895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3"/>
          <p:cNvPicPr>
            <a:picLocks noChangeAspect="1"/>
          </p:cNvPicPr>
          <p:nvPr/>
        </p:nvPicPr>
        <p:blipFill>
          <a:blip r:embed="rId6">
            <a:extLst>
              <a:ext uri="{28A0092B-C50C-407E-A947-70E740481C1C}">
                <a14:useLocalDpi xmlns:a14="http://schemas.microsoft.com/office/drawing/2010/main" val="0"/>
              </a:ext>
            </a:extLst>
          </a:blip>
          <a:srcRect l="37831" t="28136" r="36243" b="26244"/>
          <a:stretch>
            <a:fillRect/>
          </a:stretch>
        </p:blipFill>
        <p:spPr bwMode="auto">
          <a:xfrm>
            <a:off x="5822950" y="5105400"/>
            <a:ext cx="9588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p:cNvSpPr/>
          <p:nvPr/>
        </p:nvSpPr>
        <p:spPr>
          <a:xfrm>
            <a:off x="-462974" y="360283"/>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19465"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Product</a:t>
            </a:r>
            <a:r>
              <a:rPr lang="en-US" altLang="en-US" sz="2800">
                <a:solidFill>
                  <a:srgbClr val="D6D2CE"/>
                </a:solidFill>
                <a:latin typeface="Franklin Gothic Book" panose="020B0503020102020204" pitchFamily="34" charset="0"/>
              </a:rPr>
              <a:t> </a:t>
            </a:r>
            <a:r>
              <a:rPr lang="en-US" altLang="en-US" sz="2800">
                <a:solidFill>
                  <a:srgbClr val="2C3F5D"/>
                </a:solidFill>
                <a:latin typeface="Franklin Gothic Book" panose="020B0503020102020204" pitchFamily="34" charset="0"/>
              </a:rPr>
              <a:t>Perspective</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Software Interfaces</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914400" y="2640687"/>
          <a:ext cx="6096000" cy="2006600"/>
        </p:xfrm>
        <a:graphic>
          <a:graphicData uri="http://schemas.openxmlformats.org/drawingml/2006/table">
            <a:tbl>
              <a:tblPr firstRow="1" bandRow="1">
                <a:tableStyleId>{284E427A-3D55-4303-BF80-6455036E1DE7}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marL="0" marR="0">
                        <a:lnSpc>
                          <a:spcPct val="150000"/>
                        </a:lnSpc>
                        <a:spcBef>
                          <a:spcPts val="0"/>
                        </a:spcBef>
                        <a:spcAft>
                          <a:spcPts val="0"/>
                        </a:spcAft>
                      </a:pPr>
                      <a:r>
                        <a:rPr lang="en-US" sz="1200" b="1">
                          <a:solidFill>
                            <a:srgbClr val="000000"/>
                          </a:solidFill>
                          <a:effectLst/>
                          <a:latin typeface="Arial"/>
                          <a:ea typeface="Arial"/>
                          <a:cs typeface="Arial"/>
                        </a:rPr>
                        <a:t>Minimum</a:t>
                      </a:r>
                      <a:endParaRPr lang="en-US" sz="1200">
                        <a:solidFill>
                          <a:srgbClr val="000000"/>
                        </a:solidFill>
                        <a:effectLst/>
                        <a:latin typeface="Arial"/>
                        <a:ea typeface="Arial"/>
                        <a:cs typeface="Arial"/>
                      </a:endParaRPr>
                    </a:p>
                  </a:txBody>
                  <a:tcPr marL="50800" marR="63500" marT="63500" marB="63500"/>
                </a:tc>
                <a:tc>
                  <a:txBody>
                    <a:bodyPr/>
                    <a:lstStyle/>
                    <a:p>
                      <a:pPr marL="0" marR="0">
                        <a:lnSpc>
                          <a:spcPct val="150000"/>
                        </a:lnSpc>
                        <a:spcBef>
                          <a:spcPts val="0"/>
                        </a:spcBef>
                        <a:spcAft>
                          <a:spcPts val="0"/>
                        </a:spcAft>
                      </a:pPr>
                      <a:r>
                        <a:rPr lang="en-US" sz="1200" b="1">
                          <a:solidFill>
                            <a:srgbClr val="000000"/>
                          </a:solidFill>
                          <a:effectLst/>
                          <a:latin typeface="Arial"/>
                          <a:ea typeface="Arial"/>
                          <a:cs typeface="Arial"/>
                        </a:rPr>
                        <a:t>Recommended</a:t>
                      </a:r>
                      <a:endParaRPr lang="en-US" sz="1200">
                        <a:solidFill>
                          <a:srgbClr val="000000"/>
                        </a:solidFill>
                        <a:effectLst/>
                        <a:latin typeface="Arial"/>
                        <a:ea typeface="Arial"/>
                        <a:cs typeface="Arial"/>
                      </a:endParaRPr>
                    </a:p>
                  </a:txBody>
                  <a:tcPr marL="50800" marR="63500" marT="63500" marB="63500"/>
                </a:tc>
                <a:tc>
                  <a:txBody>
                    <a:bodyPr/>
                    <a:lstStyle/>
                    <a:p>
                      <a:pPr marL="0" marR="0">
                        <a:lnSpc>
                          <a:spcPct val="150000"/>
                        </a:lnSpc>
                        <a:spcBef>
                          <a:spcPts val="0"/>
                        </a:spcBef>
                        <a:spcAft>
                          <a:spcPts val="0"/>
                        </a:spcAft>
                      </a:pPr>
                      <a:r>
                        <a:rPr lang="en-US" sz="1200" b="1">
                          <a:solidFill>
                            <a:srgbClr val="000000"/>
                          </a:solidFill>
                          <a:effectLst/>
                          <a:latin typeface="Arial"/>
                          <a:ea typeface="Arial"/>
                          <a:cs typeface="Arial"/>
                        </a:rPr>
                        <a:t>Full Support List</a:t>
                      </a:r>
                      <a:endParaRPr lang="en-US" sz="1200">
                        <a:solidFill>
                          <a:srgbClr val="000000"/>
                        </a:solidFill>
                        <a:effectLst/>
                        <a:latin typeface="Arial"/>
                        <a:ea typeface="Arial"/>
                        <a:cs typeface="Arial"/>
                      </a:endParaRPr>
                    </a:p>
                  </a:txBody>
                  <a:tcPr marL="50800" marR="63500" marT="63500" marB="63500"/>
                </a:tc>
                <a:extLst>
                  <a:ext uri="{0D108BD9-81ED-4DB2-BD59-A6C34878D82A}">
                    <a16:rowId xmlns:a16="http://schemas.microsoft.com/office/drawing/2014/main" val="10000"/>
                  </a:ext>
                </a:extLst>
              </a:tr>
              <a:tr h="370840">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Chrome (current version)</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Chrome (current version)</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Chrome (current version)</a:t>
                      </a:r>
                    </a:p>
                  </a:txBody>
                  <a:tcPr marL="50800" marR="63500" marT="63500" marB="63500"/>
                </a:tc>
                <a:extLst>
                  <a:ext uri="{0D108BD9-81ED-4DB2-BD59-A6C34878D82A}">
                    <a16:rowId xmlns:a16="http://schemas.microsoft.com/office/drawing/2014/main" val="10001"/>
                  </a:ext>
                </a:extLst>
              </a:tr>
              <a:tr h="370840">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Internet Explorer 8</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Internet Explorer 11</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Internet Explorer 8/9/10/11</a:t>
                      </a:r>
                    </a:p>
                  </a:txBody>
                  <a:tcPr marL="50800" marR="63500" marT="63500" marB="63500"/>
                </a:tc>
                <a:extLst>
                  <a:ext uri="{0D108BD9-81ED-4DB2-BD59-A6C34878D82A}">
                    <a16:rowId xmlns:a16="http://schemas.microsoft.com/office/drawing/2014/main" val="10002"/>
                  </a:ext>
                </a:extLst>
              </a:tr>
              <a:tr h="370840">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Firefox (current version)</a:t>
                      </a:r>
                    </a:p>
                  </a:txBody>
                  <a:tcPr marL="50800" marR="63500" marT="63500" marB="63500"/>
                </a:tc>
                <a:tc>
                  <a:txBody>
                    <a:bodyPr/>
                    <a:lstStyle/>
                    <a:p>
                      <a:pPr marL="0" marR="0">
                        <a:lnSpc>
                          <a:spcPct val="150000"/>
                        </a:lnSpc>
                        <a:spcBef>
                          <a:spcPts val="0"/>
                        </a:spcBef>
                        <a:spcAft>
                          <a:spcPts val="0"/>
                        </a:spcAft>
                      </a:pPr>
                      <a:r>
                        <a:rPr lang="en-US" sz="1200">
                          <a:solidFill>
                            <a:srgbClr val="000000"/>
                          </a:solidFill>
                          <a:effectLst/>
                          <a:latin typeface="Arial"/>
                          <a:ea typeface="Arial"/>
                          <a:cs typeface="Arial"/>
                        </a:rPr>
                        <a:t>Firefox (current version)</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Firefox (current version)</a:t>
                      </a:r>
                    </a:p>
                  </a:txBody>
                  <a:tcPr marL="50800" marR="63500" marT="63500" marB="63500"/>
                </a:tc>
                <a:extLst>
                  <a:ext uri="{0D108BD9-81ED-4DB2-BD59-A6C34878D82A}">
                    <a16:rowId xmlns:a16="http://schemas.microsoft.com/office/drawing/2014/main" val="10003"/>
                  </a:ext>
                </a:extLst>
              </a:tr>
              <a:tr h="370840">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Safari 5</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Safari 8</a:t>
                      </a:r>
                    </a:p>
                  </a:txBody>
                  <a:tcPr marL="50800" marR="63500" marT="63500" marB="63500"/>
                </a:tc>
                <a:tc>
                  <a:txBody>
                    <a:bodyPr/>
                    <a:lstStyle/>
                    <a:p>
                      <a:pPr marL="0" marR="0">
                        <a:lnSpc>
                          <a:spcPct val="150000"/>
                        </a:lnSpc>
                        <a:spcBef>
                          <a:spcPts val="0"/>
                        </a:spcBef>
                        <a:spcAft>
                          <a:spcPts val="0"/>
                        </a:spcAft>
                      </a:pPr>
                      <a:r>
                        <a:rPr lang="en-US" sz="1200" dirty="0">
                          <a:solidFill>
                            <a:srgbClr val="000000"/>
                          </a:solidFill>
                          <a:effectLst/>
                          <a:latin typeface="Arial"/>
                          <a:ea typeface="Arial"/>
                          <a:cs typeface="Arial"/>
                        </a:rPr>
                        <a:t>Safari 5/6/7/8</a:t>
                      </a:r>
                    </a:p>
                  </a:txBody>
                  <a:tcPr marL="50800" marR="63500" marT="63500" marB="63500"/>
                </a:tc>
                <a:extLst>
                  <a:ext uri="{0D108BD9-81ED-4DB2-BD59-A6C34878D82A}">
                    <a16:rowId xmlns:a16="http://schemas.microsoft.com/office/drawing/2014/main" val="10004"/>
                  </a:ext>
                </a:extLst>
              </a:tr>
            </a:tbl>
          </a:graphicData>
        </a:graphic>
      </p:graphicFrame>
      <p:sp>
        <p:nvSpPr>
          <p:cNvPr id="20483" name="Rectangle 6"/>
          <p:cNvSpPr>
            <a:spLocks noChangeArrowheads="1"/>
          </p:cNvSpPr>
          <p:nvPr/>
        </p:nvSpPr>
        <p:spPr bwMode="auto">
          <a:xfrm>
            <a:off x="762000" y="2057400"/>
            <a:ext cx="2713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Bef>
                <a:spcPct val="0"/>
              </a:spcBef>
              <a:buClrTx/>
              <a:buSzTx/>
              <a:buFont typeface="Wingdings" panose="05000000000000000000" pitchFamily="2" charset="2"/>
              <a:buNone/>
            </a:pPr>
            <a:r>
              <a:rPr lang="en-US" altLang="en-US" sz="2400" b="1">
                <a:solidFill>
                  <a:srgbClr val="FC9A00"/>
                </a:solidFill>
                <a:latin typeface="Corbel" panose="020B0503020204020204" pitchFamily="34" charset="0"/>
              </a:rPr>
              <a:t>Suported Browsers</a:t>
            </a:r>
          </a:p>
        </p:txBody>
      </p:sp>
      <p:pic>
        <p:nvPicPr>
          <p:cNvPr id="20484" name="Picture 7" descr="Franksouza183-Fs-Apps-google-chrome.ic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524000"/>
            <a:ext cx="1062038"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44196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895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50292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p:cNvSpPr/>
          <p:nvPr/>
        </p:nvSpPr>
        <p:spPr>
          <a:xfrm>
            <a:off x="-462974" y="360283"/>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0489"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Product</a:t>
            </a:r>
            <a:r>
              <a:rPr lang="en-US" altLang="en-US" sz="2800">
                <a:solidFill>
                  <a:srgbClr val="D6D2CE"/>
                </a:solidFill>
                <a:latin typeface="Franklin Gothic Book" panose="020B0503020102020204" pitchFamily="34" charset="0"/>
              </a:rPr>
              <a:t> </a:t>
            </a:r>
            <a:r>
              <a:rPr lang="en-US" altLang="en-US" sz="2800">
                <a:solidFill>
                  <a:srgbClr val="2C3F5D"/>
                </a:solidFill>
                <a:latin typeface="Franklin Gothic Book" panose="020B0503020102020204" pitchFamily="34" charset="0"/>
              </a:rPr>
              <a:t>Perspective</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Software Interfaces</a:t>
            </a:r>
            <a:endParaRPr lang="en-US" altLang="en-US" sz="4100" i="1">
              <a:solidFill>
                <a:srgbClr val="D6D2CE"/>
              </a:solidFill>
              <a:latin typeface="Franklin Gothic Book" panose="020B0503020102020204" pitchFamily="34" charset="0"/>
            </a:endParaRPr>
          </a:p>
        </p:txBody>
      </p:sp>
    </p:spTree>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49450"/>
            <a:ext cx="7543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bwMode="auto">
          <a:xfrm>
            <a:off x="1804988" y="3921125"/>
            <a:ext cx="1295400" cy="944563"/>
          </a:xfrm>
          <a:prstGeom prst="rect">
            <a:avLst/>
          </a:prstGeom>
          <a:noFill/>
          <a:ln>
            <a:noFill/>
          </a:ln>
          <a:extLst>
            <a:ext uri="{909E8E84-426E-40dd-AFC4-6F175D3DCCD1}"/>
            <a:ext uri="{91240B29-F687-4f45-9708-019B960494DF}"/>
            <a:ext uri="{FAA26D3D-D897-4be2-8F04-BA451C77F1D7}"/>
          </a:extLst>
        </p:spPr>
        <p:txBody>
          <a:bodyPr lIns="45720" rIns="45720" anchor="ctr">
            <a:normAutofit fontScale="97500"/>
          </a:bodyPr>
          <a:lstStyle>
            <a:lvl1pPr algn="l" rtl="0" fontAlgn="base">
              <a:spcBef>
                <a:spcPct val="0"/>
              </a:spcBef>
              <a:spcAft>
                <a:spcPct val="0"/>
              </a:spcAft>
              <a:defRPr sz="4600" kern="1200">
                <a:solidFill>
                  <a:schemeClr val="tx1"/>
                </a:solidFill>
                <a:latin typeface="+mj-lt"/>
                <a:ea typeface="ＭＳ Ｐゴシック" charset="0"/>
                <a:cs typeface="ＭＳ Ｐゴシック" charset="0"/>
              </a:defRPr>
            </a:lvl1pPr>
            <a:lvl2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2pPr>
            <a:lvl3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3pPr>
            <a:lvl4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4pPr>
            <a:lvl5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5pPr>
            <a:lvl6pPr marL="4572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6pPr>
            <a:lvl7pPr marL="9144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7pPr>
            <a:lvl8pPr marL="13716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8pPr>
            <a:lvl9pPr marL="18288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9pPr>
          </a:lstStyle>
          <a:p>
            <a:pPr eaLnBrk="1" fontAlgn="auto" hangingPunct="1">
              <a:spcAft>
                <a:spcPts val="0"/>
              </a:spcAft>
              <a:defRPr/>
            </a:pPr>
            <a:r>
              <a:rPr lang="en-US" sz="3100" dirty="0" smtClean="0">
                <a:solidFill>
                  <a:srgbClr val="FC9A00"/>
                </a:solidFill>
                <a:ea typeface="+mj-ea"/>
                <a:cs typeface="+mj-cs"/>
              </a:rPr>
              <a:t>YFR</a:t>
            </a:r>
            <a:endParaRPr lang="en-US" i="1" dirty="0">
              <a:solidFill>
                <a:srgbClr val="FC9A00"/>
              </a:solidFill>
              <a:ea typeface="+mj-ea"/>
              <a:cs typeface="+mj-cs"/>
            </a:endParaRPr>
          </a:p>
        </p:txBody>
      </p:sp>
      <p:sp>
        <p:nvSpPr>
          <p:cNvPr id="11" name="Title 1"/>
          <p:cNvSpPr txBox="1">
            <a:spLocks/>
          </p:cNvSpPr>
          <p:nvPr/>
        </p:nvSpPr>
        <p:spPr bwMode="auto">
          <a:xfrm>
            <a:off x="3505200" y="2362200"/>
            <a:ext cx="3124200" cy="2239963"/>
          </a:xfrm>
          <a:prstGeom prst="rect">
            <a:avLst/>
          </a:prstGeom>
          <a:noFill/>
          <a:ln>
            <a:noFill/>
          </a:ln>
          <a:extLst>
            <a:ext uri="{909E8E84-426E-40dd-AFC4-6F175D3DCCD1}"/>
            <a:ext uri="{91240B29-F687-4f45-9708-019B960494DF}"/>
            <a:ext uri="{FAA26D3D-D897-4be2-8F04-BA451C77F1D7}"/>
          </a:extLst>
        </p:spPr>
        <p:txBody>
          <a:bodyPr lIns="45720" rIns="45720" anchor="ctr">
            <a:normAutofit fontScale="97500"/>
          </a:bodyPr>
          <a:lstStyle>
            <a:lvl1pPr algn="l" rtl="0" fontAlgn="base">
              <a:spcBef>
                <a:spcPct val="0"/>
              </a:spcBef>
              <a:spcAft>
                <a:spcPct val="0"/>
              </a:spcAft>
              <a:defRPr sz="4600" kern="1200">
                <a:solidFill>
                  <a:schemeClr val="tx1"/>
                </a:solidFill>
                <a:latin typeface="+mj-lt"/>
                <a:ea typeface="ＭＳ Ｐゴシック" charset="0"/>
                <a:cs typeface="ＭＳ Ｐゴシック" charset="0"/>
              </a:defRPr>
            </a:lvl1pPr>
            <a:lvl2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2pPr>
            <a:lvl3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3pPr>
            <a:lvl4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4pPr>
            <a:lvl5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5pPr>
            <a:lvl6pPr marL="4572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6pPr>
            <a:lvl7pPr marL="9144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7pPr>
            <a:lvl8pPr marL="13716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8pPr>
            <a:lvl9pPr marL="18288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9pPr>
          </a:lstStyle>
          <a:p>
            <a:pPr eaLnBrk="1" fontAlgn="auto" hangingPunct="1">
              <a:spcAft>
                <a:spcPts val="0"/>
              </a:spcAft>
              <a:defRPr/>
            </a:pPr>
            <a:r>
              <a:rPr lang="en-US" sz="6000" b="1" dirty="0" smtClean="0">
                <a:solidFill>
                  <a:srgbClr val="FC9A00"/>
                </a:solidFill>
                <a:ea typeface="+mj-ea"/>
                <a:cs typeface="+mj-cs"/>
              </a:rPr>
              <a:t>YFR</a:t>
            </a:r>
            <a:endParaRPr lang="en-US" sz="6000" b="1" i="1" dirty="0">
              <a:solidFill>
                <a:srgbClr val="FC9A00"/>
              </a:solidFill>
              <a:ea typeface="+mj-ea"/>
              <a:cs typeface="+mj-cs"/>
            </a:endParaRPr>
          </a:p>
        </p:txBody>
      </p:sp>
      <p:sp>
        <p:nvSpPr>
          <p:cNvPr id="14" name="Title 1"/>
          <p:cNvSpPr txBox="1">
            <a:spLocks/>
          </p:cNvSpPr>
          <p:nvPr/>
        </p:nvSpPr>
        <p:spPr bwMode="auto">
          <a:xfrm>
            <a:off x="2719388" y="4870450"/>
            <a:ext cx="1295400" cy="944563"/>
          </a:xfrm>
          <a:prstGeom prst="rect">
            <a:avLst/>
          </a:prstGeom>
          <a:noFill/>
          <a:ln>
            <a:noFill/>
          </a:ln>
          <a:extLst>
            <a:ext uri="{909E8E84-426E-40dd-AFC4-6F175D3DCCD1}"/>
            <a:ext uri="{91240B29-F687-4f45-9708-019B960494DF}"/>
            <a:ext uri="{FAA26D3D-D897-4be2-8F04-BA451C77F1D7}"/>
          </a:extLst>
        </p:spPr>
        <p:txBody>
          <a:bodyPr lIns="45720" rIns="45720" anchor="ctr">
            <a:normAutofit fontScale="97500"/>
          </a:bodyPr>
          <a:lstStyle>
            <a:lvl1pPr algn="l" rtl="0" fontAlgn="base">
              <a:spcBef>
                <a:spcPct val="0"/>
              </a:spcBef>
              <a:spcAft>
                <a:spcPct val="0"/>
              </a:spcAft>
              <a:defRPr sz="4600" kern="1200">
                <a:solidFill>
                  <a:schemeClr val="tx1"/>
                </a:solidFill>
                <a:latin typeface="+mj-lt"/>
                <a:ea typeface="ＭＳ Ｐゴシック" charset="0"/>
                <a:cs typeface="ＭＳ Ｐゴシック" charset="0"/>
              </a:defRPr>
            </a:lvl1pPr>
            <a:lvl2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2pPr>
            <a:lvl3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3pPr>
            <a:lvl4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4pPr>
            <a:lvl5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5pPr>
            <a:lvl6pPr marL="4572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6pPr>
            <a:lvl7pPr marL="9144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7pPr>
            <a:lvl8pPr marL="13716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8pPr>
            <a:lvl9pPr marL="18288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9pPr>
          </a:lstStyle>
          <a:p>
            <a:pPr eaLnBrk="1" fontAlgn="auto" hangingPunct="1">
              <a:spcAft>
                <a:spcPts val="0"/>
              </a:spcAft>
              <a:defRPr/>
            </a:pPr>
            <a:r>
              <a:rPr lang="en-US" sz="1400" dirty="0" smtClean="0">
                <a:solidFill>
                  <a:srgbClr val="FC9A00"/>
                </a:solidFill>
                <a:ea typeface="+mj-ea"/>
                <a:cs typeface="+mj-cs"/>
              </a:rPr>
              <a:t>YFR</a:t>
            </a:r>
            <a:endParaRPr lang="en-US" sz="2400" i="1" dirty="0">
              <a:solidFill>
                <a:srgbClr val="FC9A00"/>
              </a:solidFill>
              <a:ea typeface="+mj-ea"/>
              <a:cs typeface="+mj-cs"/>
            </a:endParaRPr>
          </a:p>
        </p:txBody>
      </p:sp>
      <p:sp>
        <p:nvSpPr>
          <p:cNvPr id="15" name="Title 1"/>
          <p:cNvSpPr txBox="1">
            <a:spLocks/>
          </p:cNvSpPr>
          <p:nvPr/>
        </p:nvSpPr>
        <p:spPr bwMode="auto">
          <a:xfrm>
            <a:off x="5943600" y="3810000"/>
            <a:ext cx="3124200" cy="2239963"/>
          </a:xfrm>
          <a:prstGeom prst="rect">
            <a:avLst/>
          </a:prstGeom>
          <a:noFill/>
          <a:ln>
            <a:noFill/>
          </a:ln>
          <a:extLst>
            <a:ext uri="{909E8E84-426E-40dd-AFC4-6F175D3DCCD1}"/>
            <a:ext uri="{91240B29-F687-4f45-9708-019B960494DF}"/>
            <a:ext uri="{FAA26D3D-D897-4be2-8F04-BA451C77F1D7}"/>
          </a:extLst>
        </p:spPr>
        <p:txBody>
          <a:bodyPr lIns="45720" rIns="45720" anchor="ctr">
            <a:normAutofit fontScale="97500"/>
          </a:bodyPr>
          <a:lstStyle>
            <a:lvl1pPr algn="l" rtl="0" fontAlgn="base">
              <a:spcBef>
                <a:spcPct val="0"/>
              </a:spcBef>
              <a:spcAft>
                <a:spcPct val="0"/>
              </a:spcAft>
              <a:defRPr sz="4600" kern="1200">
                <a:solidFill>
                  <a:schemeClr val="tx1"/>
                </a:solidFill>
                <a:latin typeface="+mj-lt"/>
                <a:ea typeface="ＭＳ Ｐゴシック" charset="0"/>
                <a:cs typeface="ＭＳ Ｐゴシック" charset="0"/>
              </a:defRPr>
            </a:lvl1pPr>
            <a:lvl2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2pPr>
            <a:lvl3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3pPr>
            <a:lvl4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4pPr>
            <a:lvl5pPr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5pPr>
            <a:lvl6pPr marL="4572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6pPr>
            <a:lvl7pPr marL="9144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7pPr>
            <a:lvl8pPr marL="13716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8pPr>
            <a:lvl9pPr marL="1828800" algn="l" rtl="0" fontAlgn="base">
              <a:spcBef>
                <a:spcPct val="0"/>
              </a:spcBef>
              <a:spcAft>
                <a:spcPct val="0"/>
              </a:spcAft>
              <a:defRPr sz="4600">
                <a:solidFill>
                  <a:schemeClr val="tx1"/>
                </a:solidFill>
                <a:latin typeface="Franklin Gothic Book" charset="0"/>
                <a:ea typeface="ＭＳ Ｐゴシック" charset="0"/>
                <a:cs typeface="ＭＳ Ｐゴシック" charset="0"/>
              </a:defRPr>
            </a:lvl9pPr>
          </a:lstStyle>
          <a:p>
            <a:pPr eaLnBrk="1" fontAlgn="auto" hangingPunct="1">
              <a:spcAft>
                <a:spcPts val="0"/>
              </a:spcAft>
              <a:defRPr/>
            </a:pPr>
            <a:r>
              <a:rPr lang="en-US" sz="4800" b="1" dirty="0" smtClean="0">
                <a:solidFill>
                  <a:srgbClr val="FC9A00"/>
                </a:solidFill>
                <a:ea typeface="+mj-ea"/>
                <a:cs typeface="+mj-cs"/>
              </a:rPr>
              <a:t>YFR</a:t>
            </a:r>
            <a:endParaRPr lang="en-US" sz="4800" b="1" i="1" dirty="0">
              <a:solidFill>
                <a:srgbClr val="FC9A00"/>
              </a:solidFill>
              <a:ea typeface="+mj-ea"/>
              <a:cs typeface="+mj-cs"/>
            </a:endParaRPr>
          </a:p>
        </p:txBody>
      </p:sp>
      <p:sp>
        <p:nvSpPr>
          <p:cNvPr id="9" name="Rounded Rectangle 8"/>
          <p:cNvSpPr/>
          <p:nvPr/>
        </p:nvSpPr>
        <p:spPr>
          <a:xfrm>
            <a:off x="-462974" y="373150"/>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1512"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Product</a:t>
            </a:r>
            <a:r>
              <a:rPr lang="en-US" altLang="en-US" sz="2800">
                <a:solidFill>
                  <a:srgbClr val="D6D2CE"/>
                </a:solidFill>
                <a:latin typeface="Franklin Gothic Book" panose="020B0503020102020204" pitchFamily="34" charset="0"/>
              </a:rPr>
              <a:t> </a:t>
            </a:r>
            <a:r>
              <a:rPr lang="en-US" altLang="en-US" sz="2800">
                <a:solidFill>
                  <a:srgbClr val="2C3F5D"/>
                </a:solidFill>
                <a:latin typeface="Franklin Gothic Book" panose="020B0503020102020204" pitchFamily="34" charset="0"/>
              </a:rPr>
              <a:t>Perspective</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Hardware Interfaces</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5400" y="1752600"/>
            <a:ext cx="6934200" cy="4255962"/>
          </a:xfrm>
          <a:prstGeom prst="rect">
            <a:avLst/>
          </a:prstGeom>
          <a:solidFill>
            <a:srgbClr val="FC9A00"/>
          </a:solidFill>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solidFill>
                <a:srgbClr val="FC9A00"/>
              </a:solidFill>
            </a:endParaRPr>
          </a:p>
        </p:txBody>
      </p:sp>
      <p:pic>
        <p:nvPicPr>
          <p:cNvPr id="22533" name="Picture 5" descr="C:\Users\vieiracf1\Downloads\Use Case - Visi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1985963"/>
            <a:ext cx="7053262" cy="394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462974" y="373150"/>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2535"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Use Case Diagrams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Public Pages</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57400" y="1763838"/>
            <a:ext cx="5562600" cy="4255962"/>
          </a:xfrm>
          <a:prstGeom prst="rect">
            <a:avLst/>
          </a:prstGeom>
          <a:solidFill>
            <a:srgbClr val="FC9A00"/>
          </a:solidFill>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p>
        </p:txBody>
      </p:sp>
      <p:pic>
        <p:nvPicPr>
          <p:cNvPr id="23557" name="Picture 3" descr="Untitled-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136775"/>
            <a:ext cx="4170363"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462974" y="373150"/>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3559"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Use Case Diagrams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Admin Panel - Author</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763838"/>
            <a:ext cx="6934200" cy="4255962"/>
          </a:xfrm>
          <a:prstGeom prst="rect">
            <a:avLst/>
          </a:prstGeom>
          <a:solidFill>
            <a:srgbClr val="FC9A00"/>
          </a:solidFill>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p>
        </p:txBody>
      </p:sp>
      <p:pic>
        <p:nvPicPr>
          <p:cNvPr id="24581" name="Picture 1" descr="Untitled-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78025"/>
            <a:ext cx="58674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462974" y="386017"/>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4583"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Use Case Diagrams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Admin Panel - Administrator</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descr="C:\Users\vieiracf1\Downloads\Home 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724025"/>
            <a:ext cx="32004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5604"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Public Pages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Home Page</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descr="C:\Users\vieiracf1\Downloads\Home page.png"/>
          <p:cNvPicPr>
            <a:picLocks noChangeAspect="1" noChangeArrowheads="1"/>
          </p:cNvPicPr>
          <p:nvPr/>
        </p:nvPicPr>
        <p:blipFill>
          <a:blip r:embed="rId3">
            <a:extLst>
              <a:ext uri="{28A0092B-C50C-407E-A947-70E740481C1C}">
                <a14:useLocalDpi xmlns:a14="http://schemas.microsoft.com/office/drawing/2010/main" val="0"/>
              </a:ext>
            </a:extLst>
          </a:blip>
          <a:srcRect b="66644"/>
          <a:stretch>
            <a:fillRect/>
          </a:stretch>
        </p:blipFill>
        <p:spPr bwMode="auto">
          <a:xfrm>
            <a:off x="779463" y="1974850"/>
            <a:ext cx="7373937"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6628"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Public Pages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Home Page</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descr="C:\Users\vieiracf1\Downloads\Home page.png"/>
          <p:cNvPicPr>
            <a:picLocks noChangeAspect="1" noChangeArrowheads="1"/>
          </p:cNvPicPr>
          <p:nvPr/>
        </p:nvPicPr>
        <p:blipFill>
          <a:blip r:embed="rId3">
            <a:extLst>
              <a:ext uri="{28A0092B-C50C-407E-A947-70E740481C1C}">
                <a14:useLocalDpi xmlns:a14="http://schemas.microsoft.com/office/drawing/2010/main" val="0"/>
              </a:ext>
            </a:extLst>
          </a:blip>
          <a:srcRect l="-305" t="31461" r="305" b="40324"/>
          <a:stretch>
            <a:fillRect/>
          </a:stretch>
        </p:blipFill>
        <p:spPr bwMode="auto">
          <a:xfrm>
            <a:off x="914400" y="2339975"/>
            <a:ext cx="7373938"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7652"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Public Pages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Home Page</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descr="C:\Users\vieiracf1\Downloads\Home page.png"/>
          <p:cNvPicPr>
            <a:picLocks noChangeAspect="1" noChangeArrowheads="1"/>
          </p:cNvPicPr>
          <p:nvPr/>
        </p:nvPicPr>
        <p:blipFill>
          <a:blip r:embed="rId3">
            <a:extLst>
              <a:ext uri="{28A0092B-C50C-407E-A947-70E740481C1C}">
                <a14:useLocalDpi xmlns:a14="http://schemas.microsoft.com/office/drawing/2010/main" val="0"/>
              </a:ext>
            </a:extLst>
          </a:blip>
          <a:srcRect l="456" t="60020" r="-456" b="444"/>
          <a:stretch>
            <a:fillRect/>
          </a:stretch>
        </p:blipFill>
        <p:spPr bwMode="auto">
          <a:xfrm>
            <a:off x="1084263" y="1808163"/>
            <a:ext cx="7373937" cy="398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8676"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Public Pages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Home Page</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62974" y="360283"/>
            <a:ext cx="30480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3" name="Content Placeholder 2"/>
          <p:cNvSpPr>
            <a:spLocks noGrp="1"/>
          </p:cNvSpPr>
          <p:nvPr>
            <p:ph idx="1"/>
          </p:nvPr>
        </p:nvSpPr>
        <p:spPr>
          <a:xfrm>
            <a:off x="304800" y="1447800"/>
            <a:ext cx="4953000" cy="2286000"/>
          </a:xfrm>
        </p:spPr>
        <p:txBody>
          <a:bodyPr>
            <a:normAutofit/>
          </a:bodyPr>
          <a:lstStyle/>
          <a:p>
            <a:pPr marL="420624" indent="-384048" eaLnBrk="1" fontAlgn="auto" hangingPunct="1">
              <a:lnSpc>
                <a:spcPct val="90000"/>
              </a:lnSpc>
              <a:spcAft>
                <a:spcPts val="0"/>
              </a:spcAft>
              <a:buFont typeface="Wingdings" charset="0"/>
              <a:buNone/>
              <a:defRPr/>
            </a:pPr>
            <a:endParaRPr lang="en-US" b="1" dirty="0">
              <a:solidFill>
                <a:srgbClr val="FC9A00"/>
              </a:solidFill>
              <a:latin typeface="Corbel" charset="0"/>
              <a:ea typeface="+mn-ea"/>
              <a:cs typeface="+mn-cs"/>
            </a:endParaRPr>
          </a:p>
          <a:p>
            <a:pPr marL="420624" indent="-384048" eaLnBrk="1" fontAlgn="auto" hangingPunct="1">
              <a:lnSpc>
                <a:spcPct val="90000"/>
              </a:lnSpc>
              <a:spcAft>
                <a:spcPts val="0"/>
              </a:spcAft>
              <a:buFont typeface="Wingdings 2"/>
              <a:buChar char=""/>
              <a:defRPr/>
            </a:pPr>
            <a:r>
              <a:rPr lang="en-US" sz="3600" dirty="0" smtClean="0">
                <a:solidFill>
                  <a:srgbClr val="FC9A00"/>
                </a:solidFill>
                <a:latin typeface="Corbel" charset="0"/>
                <a:ea typeface="+mn-ea"/>
                <a:cs typeface="+mn-cs"/>
              </a:rPr>
              <a:t>Youth </a:t>
            </a:r>
            <a:r>
              <a:rPr lang="en-US" sz="3600" dirty="0">
                <a:solidFill>
                  <a:srgbClr val="FC9A00"/>
                </a:solidFill>
                <a:latin typeface="Corbel" charset="0"/>
                <a:ea typeface="+mn-ea"/>
                <a:cs typeface="+mn-cs"/>
              </a:rPr>
              <a:t>for Restoration </a:t>
            </a:r>
            <a:r>
              <a:rPr lang="en-US" dirty="0">
                <a:latin typeface="Corbel" charset="0"/>
                <a:ea typeface="+mn-ea"/>
                <a:cs typeface="+mn-cs"/>
              </a:rPr>
              <a:t>is a youth led group located in the </a:t>
            </a:r>
            <a:r>
              <a:rPr lang="en-US" i="1" dirty="0">
                <a:latin typeface="Corbel" charset="0"/>
                <a:ea typeface="+mn-ea"/>
                <a:cs typeface="+mn-cs"/>
              </a:rPr>
              <a:t>Hudson Valley, </a:t>
            </a:r>
            <a:r>
              <a:rPr lang="en-US" i="1" dirty="0" smtClean="0">
                <a:latin typeface="Corbel" charset="0"/>
                <a:ea typeface="+mn-ea"/>
                <a:cs typeface="+mn-cs"/>
              </a:rPr>
              <a:t>NY</a:t>
            </a:r>
          </a:p>
        </p:txBody>
      </p:sp>
      <p:sp>
        <p:nvSpPr>
          <p:cNvPr id="7172" name="Title 1"/>
          <p:cNvSpPr>
            <a:spLocks noGrp="1"/>
          </p:cNvSpPr>
          <p:nvPr>
            <p:ph type="title"/>
          </p:nvPr>
        </p:nvSpPr>
        <p:spPr/>
        <p:txBody>
          <a:bodyPr/>
          <a:lstStyle/>
          <a:p>
            <a:pPr eaLnBrk="1" hangingPunct="1"/>
            <a:r>
              <a:rPr lang="en-US" altLang="en-US" sz="2800" smtClean="0">
                <a:solidFill>
                  <a:srgbClr val="2C3F5D"/>
                </a:solidFill>
              </a:rPr>
              <a:t>Introduction</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The Organization</a:t>
            </a:r>
            <a:endParaRPr lang="en-US" altLang="en-US" sz="4100" i="1" smtClean="0">
              <a:solidFill>
                <a:srgbClr val="D6D2CE"/>
              </a:solidFill>
            </a:endParaRPr>
          </a:p>
        </p:txBody>
      </p:sp>
      <p:sp>
        <p:nvSpPr>
          <p:cNvPr id="6" name="Content Placeholder 2"/>
          <p:cNvSpPr txBox="1">
            <a:spLocks/>
          </p:cNvSpPr>
          <p:nvPr/>
        </p:nvSpPr>
        <p:spPr bwMode="auto">
          <a:xfrm>
            <a:off x="5181600" y="1905000"/>
            <a:ext cx="3733800" cy="1905000"/>
          </a:xfrm>
          <a:prstGeom prst="rect">
            <a:avLst/>
          </a:prstGeom>
          <a:noFill/>
          <a:ln>
            <a:noFill/>
          </a:ln>
          <a:extLst>
            <a:ext uri="{909E8E84-426E-40dd-AFC4-6F175D3DCCD1}"/>
            <a:ext uri="{91240B29-F687-4f45-9708-019B960494DF}"/>
            <a:ext uri="{FAA26D3D-D897-4be2-8F04-BA451C77F1D7}"/>
          </a:extLst>
        </p:spPr>
        <p:txBody>
          <a:bodyPr>
            <a:normAutofit/>
          </a:bodyPr>
          <a:lstStyle>
            <a:lvl1pPr marL="419100" indent="-382588" algn="l" rtl="0" eaLnBrk="0" fontAlgn="base" hangingPunct="0">
              <a:spcBef>
                <a:spcPct val="20000"/>
              </a:spcBef>
              <a:spcAft>
                <a:spcPct val="0"/>
              </a:spcAft>
              <a:buClr>
                <a:schemeClr val="accent1"/>
              </a:buClr>
              <a:buSzPct val="80000"/>
              <a:buFont typeface="Wingdings 2" charset="0"/>
              <a:buChar char=""/>
              <a:defRPr sz="3000" kern="1200">
                <a:solidFill>
                  <a:schemeClr val="tx1"/>
                </a:solidFill>
                <a:latin typeface="+mn-lt"/>
                <a:ea typeface="ＭＳ Ｐゴシック" charset="0"/>
                <a:cs typeface="ＭＳ Ｐゴシック" charset="0"/>
              </a:defRPr>
            </a:lvl1pPr>
            <a:lvl2pPr marL="722313" indent="-273050" algn="l" rtl="0" eaLnBrk="0" fontAlgn="base" hangingPunct="0">
              <a:spcBef>
                <a:spcPct val="20000"/>
              </a:spcBef>
              <a:spcAft>
                <a:spcPct val="0"/>
              </a:spcAft>
              <a:buClr>
                <a:schemeClr val="accent1"/>
              </a:buClr>
              <a:buSzPct val="90000"/>
              <a:buFont typeface="Wingdings 2" charset="0"/>
              <a:buChar char=""/>
              <a:defRPr sz="2600" kern="1200">
                <a:solidFill>
                  <a:schemeClr val="tx1"/>
                </a:solidFill>
                <a:latin typeface="+mn-lt"/>
                <a:ea typeface="ＭＳ Ｐゴシック" charset="0"/>
                <a:cs typeface="+mn-cs"/>
              </a:defRPr>
            </a:lvl2pPr>
            <a:lvl3pPr marL="1004888" indent="-255588" algn="l" rtl="0" eaLnBrk="0" fontAlgn="base" hangingPunct="0">
              <a:spcBef>
                <a:spcPct val="20000"/>
              </a:spcBef>
              <a:spcAft>
                <a:spcPct val="0"/>
              </a:spcAft>
              <a:buClr>
                <a:schemeClr val="accent2"/>
              </a:buClr>
              <a:buSzPct val="85000"/>
              <a:buFont typeface="Arial" charset="0"/>
              <a:buChar char="○"/>
              <a:defRPr sz="2400" kern="1200">
                <a:solidFill>
                  <a:schemeClr val="tx1"/>
                </a:solidFill>
                <a:latin typeface="+mn-lt"/>
                <a:ea typeface="ＭＳ Ｐゴシック" charset="0"/>
                <a:cs typeface="+mn-cs"/>
              </a:defRPr>
            </a:lvl3pPr>
            <a:lvl4pPr marL="1279525" indent="-236538" algn="l" rtl="0" eaLnBrk="0" fontAlgn="base" hangingPunct="0">
              <a:spcBef>
                <a:spcPct val="20000"/>
              </a:spcBef>
              <a:spcAft>
                <a:spcPct val="0"/>
              </a:spcAft>
              <a:buClr>
                <a:srgbClr val="8D89A4"/>
              </a:buClr>
              <a:buSzPct val="90000"/>
              <a:buFont typeface="Wingdings 2" charset="0"/>
              <a:buChar char=""/>
              <a:defRPr sz="2000" kern="1200">
                <a:solidFill>
                  <a:schemeClr val="tx1"/>
                </a:solidFill>
                <a:latin typeface="+mn-lt"/>
                <a:ea typeface="ＭＳ Ｐゴシック" charset="0"/>
                <a:cs typeface="+mn-cs"/>
              </a:defRPr>
            </a:lvl4pPr>
            <a:lvl5pPr marL="1489075" indent="-182563" algn="l" rtl="0" eaLnBrk="0" fontAlgn="base" hangingPunct="0">
              <a:spcBef>
                <a:spcPct val="20000"/>
              </a:spcBef>
              <a:spcAft>
                <a:spcPct val="0"/>
              </a:spcAft>
              <a:buClr>
                <a:srgbClr val="748560"/>
              </a:buClr>
              <a:buSzPct val="100000"/>
              <a:buFont typeface="Arial" charset="0"/>
              <a:buChar char="-"/>
              <a:defRPr sz="2000" kern="1200">
                <a:solidFill>
                  <a:schemeClr val="tx1"/>
                </a:solidFill>
                <a:latin typeface="+mn-lt"/>
                <a:ea typeface="ＭＳ Ｐゴシック" charset="0"/>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420624" indent="-384048" eaLnBrk="1" fontAlgn="auto" hangingPunct="1">
              <a:lnSpc>
                <a:spcPct val="90000"/>
              </a:lnSpc>
              <a:spcAft>
                <a:spcPts val="0"/>
              </a:spcAft>
              <a:buFont typeface="Wingdings 2"/>
              <a:buChar char=""/>
              <a:defRPr/>
            </a:pPr>
            <a:r>
              <a:rPr lang="en-US" dirty="0" smtClean="0">
                <a:latin typeface="Corbel" charset="0"/>
                <a:ea typeface="+mn-ea"/>
                <a:cs typeface="+mn-cs"/>
              </a:rPr>
              <a:t>Goal: </a:t>
            </a:r>
            <a:r>
              <a:rPr lang="en-US" sz="3600" b="1" i="1" dirty="0" smtClean="0">
                <a:solidFill>
                  <a:srgbClr val="FC9A00"/>
                </a:solidFill>
                <a:latin typeface="Corbel" charset="0"/>
                <a:ea typeface="+mn-ea"/>
                <a:cs typeface="+mn-cs"/>
              </a:rPr>
              <a:t>preserve</a:t>
            </a:r>
            <a:r>
              <a:rPr lang="en-US" sz="3600" dirty="0" smtClean="0">
                <a:latin typeface="Corbel" charset="0"/>
                <a:ea typeface="+mn-ea"/>
                <a:cs typeface="+mn-cs"/>
              </a:rPr>
              <a:t> </a:t>
            </a:r>
            <a:r>
              <a:rPr lang="en-US" dirty="0" smtClean="0">
                <a:latin typeface="Corbel" charset="0"/>
                <a:ea typeface="+mn-ea"/>
                <a:cs typeface="+mn-cs"/>
              </a:rPr>
              <a:t>and </a:t>
            </a:r>
            <a:r>
              <a:rPr lang="en-US" sz="3600" b="1" i="1" dirty="0" smtClean="0">
                <a:solidFill>
                  <a:srgbClr val="FC9A00"/>
                </a:solidFill>
                <a:latin typeface="Corbel" charset="0"/>
                <a:ea typeface="+mn-ea"/>
                <a:cs typeface="+mn-cs"/>
              </a:rPr>
              <a:t>restore</a:t>
            </a:r>
            <a:r>
              <a:rPr lang="en-US" sz="3600" dirty="0" smtClean="0">
                <a:latin typeface="Corbel" charset="0"/>
                <a:ea typeface="+mn-ea"/>
                <a:cs typeface="+mn-cs"/>
              </a:rPr>
              <a:t> </a:t>
            </a:r>
            <a:r>
              <a:rPr lang="en-US" dirty="0" smtClean="0">
                <a:latin typeface="Corbel" charset="0"/>
                <a:ea typeface="+mn-ea"/>
                <a:cs typeface="+mn-cs"/>
              </a:rPr>
              <a:t>local historic sites</a:t>
            </a:r>
            <a:endParaRPr lang="en-US" dirty="0">
              <a:latin typeface="Corbel" charset="0"/>
              <a:ea typeface="+mn-ea"/>
              <a:cs typeface="+mn-cs"/>
            </a:endParaRPr>
          </a:p>
        </p:txBody>
      </p:sp>
      <p:pic>
        <p:nvPicPr>
          <p:cNvPr id="4" name="Picture 3" descr="10570337_364186850395940_5923891483023098538_n.jpg"/>
          <p:cNvPicPr>
            <a:picLocks noChangeAspect="1"/>
          </p:cNvPicPr>
          <p:nvPr/>
        </p:nvPicPr>
        <p:blipFill rotWithShape="1">
          <a:blip r:embed="rId3">
            <a:extLst>
              <a:ext uri="{28A0092B-C50C-407E-A947-70E740481C1C}">
                <a14:useLocalDpi xmlns:a14="http://schemas.microsoft.com/office/drawing/2010/main" val="0"/>
              </a:ext>
            </a:extLst>
          </a:blip>
          <a:srcRect l="8503" t="15625" r="14339" b="51692"/>
          <a:stretch/>
        </p:blipFill>
        <p:spPr>
          <a:xfrm>
            <a:off x="1219200" y="3962400"/>
            <a:ext cx="6534495"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descr="C:\Users\vieiracf1\Downloads\Admin panel Login.png"/>
          <p:cNvPicPr>
            <a:picLocks noChangeAspect="1" noChangeArrowheads="1"/>
          </p:cNvPicPr>
          <p:nvPr/>
        </p:nvPicPr>
        <p:blipFill>
          <a:blip r:embed="rId3">
            <a:extLst>
              <a:ext uri="{28A0092B-C50C-407E-A947-70E740481C1C}">
                <a14:useLocalDpi xmlns:a14="http://schemas.microsoft.com/office/drawing/2010/main" val="0"/>
              </a:ext>
            </a:extLst>
          </a:blip>
          <a:srcRect b="33884"/>
          <a:stretch>
            <a:fillRect/>
          </a:stretch>
        </p:blipFill>
        <p:spPr bwMode="auto">
          <a:xfrm>
            <a:off x="1543050" y="1981200"/>
            <a:ext cx="66865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29700"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Login</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descr="C:\Users\vieiracf1\Downloads\User - New.png"/>
          <p:cNvPicPr>
            <a:picLocks noGrp="1"/>
          </p:cNvPicPr>
          <p:nvPr>
            <p:ph idx="1"/>
          </p:nvPr>
        </p:nvPicPr>
        <p:blipFill>
          <a:blip r:embed="rId3">
            <a:extLst>
              <a:ext uri="{28A0092B-C50C-407E-A947-70E740481C1C}">
                <a14:useLocalDpi xmlns:a14="http://schemas.microsoft.com/office/drawing/2010/main" val="0"/>
              </a:ext>
            </a:extLst>
          </a:blip>
          <a:srcRect t="85" b="85"/>
          <a:stretch>
            <a:fillRect/>
          </a:stretch>
        </p:blipFill>
        <p:spPr>
          <a:xfrm>
            <a:off x="1524000" y="1722438"/>
            <a:ext cx="7467600" cy="4525962"/>
          </a:xfrm>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0724"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New User</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descr="C:\Users\vieiracf1\Downloads\User - List.png"/>
          <p:cNvPicPr>
            <a:picLocks noGrp="1"/>
          </p:cNvPicPr>
          <p:nvPr>
            <p:ph idx="1"/>
          </p:nvPr>
        </p:nvPicPr>
        <p:blipFill>
          <a:blip r:embed="rId3">
            <a:extLst>
              <a:ext uri="{28A0092B-C50C-407E-A947-70E740481C1C}">
                <a14:useLocalDpi xmlns:a14="http://schemas.microsoft.com/office/drawing/2010/main" val="0"/>
              </a:ext>
            </a:extLst>
          </a:blip>
          <a:srcRect l="63" r="63"/>
          <a:stretch>
            <a:fillRect/>
          </a:stretch>
        </p:blipFill>
        <p:spPr>
          <a:xfrm>
            <a:off x="1524000" y="1600200"/>
            <a:ext cx="7467600" cy="4525963"/>
          </a:xfrm>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1748"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List Users</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descr="C:\Users\vieiracf1\Downloads\User - E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63" y="1676400"/>
            <a:ext cx="7488237"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2772"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Edit User</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descr="C:\Users\vieiracf1\Downloads\User - Edit Profile.png"/>
          <p:cNvPicPr>
            <a:picLocks noChangeAspect="1" noChangeArrowheads="1"/>
          </p:cNvPicPr>
          <p:nvPr/>
        </p:nvPicPr>
        <p:blipFill>
          <a:blip r:embed="rId3">
            <a:extLst>
              <a:ext uri="{28A0092B-C50C-407E-A947-70E740481C1C}">
                <a14:useLocalDpi xmlns:a14="http://schemas.microsoft.com/office/drawing/2010/main" val="0"/>
              </a:ext>
            </a:extLst>
          </a:blip>
          <a:srcRect b="9636"/>
          <a:stretch>
            <a:fillRect/>
          </a:stretch>
        </p:blipFill>
        <p:spPr bwMode="auto">
          <a:xfrm>
            <a:off x="1914525" y="1881188"/>
            <a:ext cx="5934075" cy="459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57200" y="457200"/>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3796"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Edit User Profile</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descr="C:\Users\vieiracf1\Downloads\Event - N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38300"/>
            <a:ext cx="4191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5844"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New Event</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descr="C:\Users\vieiracf1\Downloads\Event - New.png"/>
          <p:cNvPicPr>
            <a:picLocks noChangeAspect="1" noChangeArrowheads="1"/>
          </p:cNvPicPr>
          <p:nvPr/>
        </p:nvPicPr>
        <p:blipFill>
          <a:blip r:embed="rId3">
            <a:extLst>
              <a:ext uri="{28A0092B-C50C-407E-A947-70E740481C1C}">
                <a14:useLocalDpi xmlns:a14="http://schemas.microsoft.com/office/drawing/2010/main" val="0"/>
              </a:ext>
            </a:extLst>
          </a:blip>
          <a:srcRect b="51569"/>
          <a:stretch>
            <a:fillRect/>
          </a:stretch>
        </p:blipFill>
        <p:spPr bwMode="auto">
          <a:xfrm>
            <a:off x="1447800" y="2125663"/>
            <a:ext cx="670560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6868"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New Event</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descr="C:\Users\vieiracf1\Downloads\Event - New.png"/>
          <p:cNvPicPr>
            <a:picLocks noChangeAspect="1" noChangeArrowheads="1"/>
          </p:cNvPicPr>
          <p:nvPr/>
        </p:nvPicPr>
        <p:blipFill>
          <a:blip r:embed="rId3">
            <a:extLst>
              <a:ext uri="{28A0092B-C50C-407E-A947-70E740481C1C}">
                <a14:useLocalDpi xmlns:a14="http://schemas.microsoft.com/office/drawing/2010/main" val="0"/>
              </a:ext>
            </a:extLst>
          </a:blip>
          <a:srcRect l="1443" t="34515" r="-1443" b="10509"/>
          <a:stretch>
            <a:fillRect/>
          </a:stretch>
        </p:blipFill>
        <p:spPr bwMode="auto">
          <a:xfrm>
            <a:off x="1447800" y="1955800"/>
            <a:ext cx="67056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7892"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New Event</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descr="C:\Users\vieiracf1\Downloads\Events List (1).png"/>
          <p:cNvPicPr>
            <a:picLocks noGrp="1"/>
          </p:cNvPicPr>
          <p:nvPr>
            <p:ph idx="1"/>
          </p:nvPr>
        </p:nvPicPr>
        <p:blipFill>
          <a:blip r:embed="rId3">
            <a:extLst>
              <a:ext uri="{28A0092B-C50C-407E-A947-70E740481C1C}">
                <a14:useLocalDpi xmlns:a14="http://schemas.microsoft.com/office/drawing/2010/main" val="0"/>
              </a:ext>
            </a:extLst>
          </a:blip>
          <a:srcRect l="63" r="63"/>
          <a:stretch>
            <a:fillRect/>
          </a:stretch>
        </p:blipFill>
        <p:spPr>
          <a:xfrm>
            <a:off x="1524000" y="1600200"/>
            <a:ext cx="7467600" cy="4525963"/>
          </a:xfrm>
        </p:spPr>
      </p:pic>
      <p:sp>
        <p:nvSpPr>
          <p:cNvPr id="6" name="Rounded Rectangle 5"/>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4820"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List Events</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descr="C:\Users\vieiracf1\Downloads\Event - sh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793875"/>
            <a:ext cx="45720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462974" y="386017"/>
            <a:ext cx="4648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38916"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Admin Panel Mockups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Show Event</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62974" y="360283"/>
            <a:ext cx="30480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9219" name="Title 1"/>
          <p:cNvSpPr>
            <a:spLocks noGrp="1"/>
          </p:cNvSpPr>
          <p:nvPr>
            <p:ph type="title"/>
          </p:nvPr>
        </p:nvSpPr>
        <p:spPr/>
        <p:txBody>
          <a:bodyPr/>
          <a:lstStyle/>
          <a:p>
            <a:pPr eaLnBrk="1" hangingPunct="1"/>
            <a:r>
              <a:rPr lang="en-US" altLang="en-US" sz="2800" smtClean="0">
                <a:solidFill>
                  <a:srgbClr val="2C3F5D"/>
                </a:solidFill>
              </a:rPr>
              <a:t>Introduction</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The Organization</a:t>
            </a:r>
            <a:endParaRPr lang="en-US" altLang="en-US" sz="4100" i="1" smtClean="0">
              <a:solidFill>
                <a:srgbClr val="D6D2CE"/>
              </a:solidFill>
            </a:endParaRPr>
          </a:p>
        </p:txBody>
      </p:sp>
      <p:pic>
        <p:nvPicPr>
          <p:cNvPr id="9220" name="Picture 3" descr="FullSizeRende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30488"/>
            <a:ext cx="883920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5"/>
          <p:cNvSpPr>
            <a:spLocks noChangeArrowheads="1"/>
          </p:cNvSpPr>
          <p:nvPr/>
        </p:nvSpPr>
        <p:spPr bwMode="auto">
          <a:xfrm>
            <a:off x="3124200" y="5334000"/>
            <a:ext cx="4473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800" i="1"/>
              <a:t>Poughkeepsie Journal on July 28th, 2014</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a:xfrm>
            <a:off x="4876800" y="2484438"/>
            <a:ext cx="5791200" cy="4525962"/>
          </a:xfrm>
        </p:spPr>
        <p:txBody>
          <a:bodyPr/>
          <a:lstStyle/>
          <a:p>
            <a:pPr eaLnBrk="1" hangingPunct="1">
              <a:buFont typeface="Wingdings" panose="05000000000000000000" pitchFamily="2" charset="2"/>
              <a:buChar char="ü"/>
            </a:pPr>
            <a:r>
              <a:rPr lang="en-US" altLang="en-US" smtClean="0">
                <a:latin typeface="Corbel" panose="020B0503020204020204" pitchFamily="34" charset="0"/>
              </a:rPr>
              <a:t>Quick response time</a:t>
            </a:r>
          </a:p>
          <a:p>
            <a:pPr eaLnBrk="1" hangingPunct="1">
              <a:buFont typeface="Wingdings" panose="05000000000000000000" pitchFamily="2" charset="2"/>
              <a:buChar char="ü"/>
            </a:pPr>
            <a:r>
              <a:rPr lang="en-US" altLang="en-US" smtClean="0">
                <a:latin typeface="Corbel" panose="020B0503020204020204" pitchFamily="34" charset="0"/>
              </a:rPr>
              <a:t>Intuitive design</a:t>
            </a:r>
          </a:p>
          <a:p>
            <a:pPr eaLnBrk="1" hangingPunct="1">
              <a:buFont typeface="Wingdings" panose="05000000000000000000" pitchFamily="2" charset="2"/>
              <a:buChar char="ü"/>
            </a:pPr>
            <a:r>
              <a:rPr lang="en-US" altLang="en-US" smtClean="0">
                <a:latin typeface="Corbel" panose="020B0503020204020204" pitchFamily="34" charset="0"/>
              </a:rPr>
              <a:t>Reliability</a:t>
            </a:r>
          </a:p>
          <a:p>
            <a:pPr eaLnBrk="1" hangingPunct="1">
              <a:buFont typeface="Wingdings" panose="05000000000000000000" pitchFamily="2" charset="2"/>
              <a:buChar char="ü"/>
            </a:pPr>
            <a:r>
              <a:rPr lang="en-US" altLang="en-US" smtClean="0">
                <a:latin typeface="Corbel" panose="020B0503020204020204" pitchFamily="34" charset="0"/>
              </a:rPr>
              <a:t>Unit testing</a:t>
            </a:r>
          </a:p>
          <a:p>
            <a:pPr eaLnBrk="1" hangingPunct="1">
              <a:buFont typeface="Wingdings" panose="05000000000000000000" pitchFamily="2" charset="2"/>
              <a:buChar char="ü"/>
            </a:pPr>
            <a:r>
              <a:rPr lang="en-US" altLang="en-US" smtClean="0">
                <a:latin typeface="Corbel" panose="020B0503020204020204" pitchFamily="34" charset="0"/>
              </a:rPr>
              <a:t>Scalability</a:t>
            </a:r>
          </a:p>
        </p:txBody>
      </p:sp>
      <p:pic>
        <p:nvPicPr>
          <p:cNvPr id="40963" name="Picture 4" descr="burke_alder_definition_ease_of_u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62200"/>
            <a:ext cx="39814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462974" y="386017"/>
            <a:ext cx="55626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40965"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Non-functional Requirements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Usability</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609600" y="1798638"/>
            <a:ext cx="5791200" cy="4525962"/>
          </a:xfrm>
        </p:spPr>
        <p:txBody>
          <a:bodyPr/>
          <a:lstStyle/>
          <a:p>
            <a:pPr eaLnBrk="1" hangingPunct="1">
              <a:buFont typeface="Wingdings" panose="05000000000000000000" pitchFamily="2" charset="2"/>
              <a:buBlip>
                <a:blip r:embed="rId3"/>
              </a:buBlip>
            </a:pPr>
            <a:r>
              <a:rPr lang="en-US" altLang="en-US" smtClean="0">
                <a:latin typeface="Corbel" panose="020B0503020204020204" pitchFamily="34" charset="0"/>
              </a:rPr>
              <a:t>Password security – Advanced Encryption Standard (AES)</a:t>
            </a:r>
          </a:p>
          <a:p>
            <a:pPr eaLnBrk="1" hangingPunct="1">
              <a:buFont typeface="Wingdings" panose="05000000000000000000" pitchFamily="2" charset="2"/>
              <a:buBlip>
                <a:blip r:embed="rId3"/>
              </a:buBlip>
            </a:pPr>
            <a:r>
              <a:rPr lang="en-US" altLang="en-US" smtClean="0">
                <a:latin typeface="Corbel" panose="020B0503020204020204" pitchFamily="34" charset="0"/>
              </a:rPr>
              <a:t>Deny access if either user email or password are incorrect</a:t>
            </a:r>
          </a:p>
          <a:p>
            <a:pPr eaLnBrk="1" hangingPunct="1">
              <a:buFont typeface="Wingdings" panose="05000000000000000000" pitchFamily="2" charset="2"/>
              <a:buBlip>
                <a:blip r:embed="rId3"/>
              </a:buBlip>
            </a:pPr>
            <a:r>
              <a:rPr lang="en-US" altLang="en-US" smtClean="0">
                <a:latin typeface="Corbel" panose="020B0503020204020204" pitchFamily="34" charset="0"/>
              </a:rPr>
              <a:t>Logout User Session after 30 minutes of Inactivity</a:t>
            </a:r>
          </a:p>
          <a:p>
            <a:pPr eaLnBrk="1" hangingPunct="1">
              <a:buFont typeface="Wingdings" panose="05000000000000000000" pitchFamily="2" charset="2"/>
              <a:buBlip>
                <a:blip r:embed="rId3"/>
              </a:buBlip>
            </a:pPr>
            <a:r>
              <a:rPr lang="en-US" altLang="en-US" smtClean="0">
                <a:latin typeface="Corbel" panose="020B0503020204020204" pitchFamily="34" charset="0"/>
              </a:rPr>
              <a:t>Registered Users – Password Recovery</a:t>
            </a:r>
          </a:p>
        </p:txBody>
      </p:sp>
      <p:pic>
        <p:nvPicPr>
          <p:cNvPr id="3" name="Picture 2"/>
          <p:cNvPicPr>
            <a:picLocks noChangeAspect="1"/>
          </p:cNvPicPr>
          <p:nvPr/>
        </p:nvPicPr>
        <p:blipFill>
          <a:blip r:embed="rId4"/>
          <a:stretch>
            <a:fillRect/>
          </a:stretch>
        </p:blipFill>
        <p:spPr>
          <a:xfrm>
            <a:off x="6248400" y="2672776"/>
            <a:ext cx="2281382" cy="1975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ounded Rectangle 6"/>
          <p:cNvSpPr/>
          <p:nvPr/>
        </p:nvSpPr>
        <p:spPr>
          <a:xfrm>
            <a:off x="-462974" y="386017"/>
            <a:ext cx="55626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41989"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Non-functional Requirements</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Security</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914400" y="1447800"/>
            <a:ext cx="6248400" cy="4525963"/>
          </a:xfrm>
          <a:prstGeom prst="rect">
            <a:avLst/>
          </a:prstGeom>
          <a:noFill/>
          <a:ln>
            <a:noFill/>
          </a:ln>
          <a:extLst>
            <a:ext uri="{909E8E84-426E-40dd-AFC4-6F175D3DCCD1}"/>
            <a:ext uri="{91240B29-F687-4f45-9708-019B960494DF}"/>
            <a:ext uri="{FAA26D3D-D897-4be2-8F04-BA451C77F1D7}"/>
          </a:extLst>
        </p:spPr>
        <p:txBody>
          <a:bodyPr>
            <a:normAutofit/>
          </a:bodyPr>
          <a:lstStyle>
            <a:lvl1pPr marL="419100" indent="-382588" algn="l" rtl="0" fontAlgn="base">
              <a:spcBef>
                <a:spcPct val="20000"/>
              </a:spcBef>
              <a:spcAft>
                <a:spcPct val="0"/>
              </a:spcAft>
              <a:buClr>
                <a:schemeClr val="accent1"/>
              </a:buClr>
              <a:buSzPct val="80000"/>
              <a:buFont typeface="Wingdings 2" charset="0"/>
              <a:buChar char=""/>
              <a:defRPr sz="3000" kern="1200">
                <a:solidFill>
                  <a:schemeClr val="tx1"/>
                </a:solidFill>
                <a:latin typeface="+mn-lt"/>
                <a:ea typeface="ＭＳ Ｐゴシック" charset="0"/>
                <a:cs typeface="ＭＳ Ｐゴシック" charset="0"/>
              </a:defRPr>
            </a:lvl1pPr>
            <a:lvl2pPr marL="722313" indent="-273050" algn="l" rtl="0" fontAlgn="base">
              <a:spcBef>
                <a:spcPct val="20000"/>
              </a:spcBef>
              <a:spcAft>
                <a:spcPct val="0"/>
              </a:spcAft>
              <a:buClr>
                <a:schemeClr val="accent1"/>
              </a:buClr>
              <a:buSzPct val="90000"/>
              <a:buFont typeface="Wingdings 2" charset="0"/>
              <a:buChar char=""/>
              <a:defRPr sz="2600" kern="1200">
                <a:solidFill>
                  <a:schemeClr val="tx1"/>
                </a:solidFill>
                <a:latin typeface="+mn-lt"/>
                <a:ea typeface="ＭＳ Ｐゴシック" charset="0"/>
                <a:cs typeface="+mn-cs"/>
              </a:defRPr>
            </a:lvl2pPr>
            <a:lvl3pPr marL="1004888" indent="-255588" algn="l" rtl="0" fontAlgn="base">
              <a:spcBef>
                <a:spcPct val="20000"/>
              </a:spcBef>
              <a:spcAft>
                <a:spcPct val="0"/>
              </a:spcAft>
              <a:buClr>
                <a:schemeClr val="accent2"/>
              </a:buClr>
              <a:buSzPct val="85000"/>
              <a:buFont typeface="Arial" charset="0"/>
              <a:buChar char="○"/>
              <a:defRPr sz="2400" kern="1200">
                <a:solidFill>
                  <a:schemeClr val="tx1"/>
                </a:solidFill>
                <a:latin typeface="+mn-lt"/>
                <a:ea typeface="ＭＳ Ｐゴシック" charset="0"/>
                <a:cs typeface="+mn-cs"/>
              </a:defRPr>
            </a:lvl3pPr>
            <a:lvl4pPr marL="1279525" indent="-236538" algn="l" rtl="0" fontAlgn="base">
              <a:spcBef>
                <a:spcPct val="20000"/>
              </a:spcBef>
              <a:spcAft>
                <a:spcPct val="0"/>
              </a:spcAft>
              <a:buClr>
                <a:srgbClr val="8D89A4"/>
              </a:buClr>
              <a:buSzPct val="90000"/>
              <a:buFont typeface="Wingdings 2" charset="0"/>
              <a:buChar char=""/>
              <a:defRPr sz="2000" kern="1200">
                <a:solidFill>
                  <a:schemeClr val="tx1"/>
                </a:solidFill>
                <a:latin typeface="+mn-lt"/>
                <a:ea typeface="ＭＳ Ｐゴシック" charset="0"/>
                <a:cs typeface="+mn-cs"/>
              </a:defRPr>
            </a:lvl4pPr>
            <a:lvl5pPr marL="1489075" indent="-182563" algn="l" rtl="0" fontAlgn="base">
              <a:spcBef>
                <a:spcPct val="20000"/>
              </a:spcBef>
              <a:spcAft>
                <a:spcPct val="0"/>
              </a:spcAft>
              <a:buClr>
                <a:srgbClr val="748560"/>
              </a:buClr>
              <a:buSzPct val="100000"/>
              <a:buFont typeface="Arial" charset="0"/>
              <a:buChar char="-"/>
              <a:defRPr sz="2000" kern="1200">
                <a:solidFill>
                  <a:schemeClr val="tx1"/>
                </a:solidFill>
                <a:latin typeface="+mn-lt"/>
                <a:ea typeface="ＭＳ Ｐゴシック" charset="0"/>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420624" indent="-384048" eaLnBrk="1" fontAlgn="auto" hangingPunct="1">
              <a:lnSpc>
                <a:spcPct val="90000"/>
              </a:lnSpc>
              <a:spcAft>
                <a:spcPts val="0"/>
              </a:spcAft>
              <a:buFont typeface="Wingdings" charset="0"/>
              <a:buNone/>
              <a:defRPr/>
            </a:pPr>
            <a:endParaRPr lang="en-US" b="1" dirty="0" smtClean="0">
              <a:solidFill>
                <a:srgbClr val="FC9A00"/>
              </a:solidFill>
              <a:latin typeface="Corbel" charset="0"/>
              <a:ea typeface="+mn-ea"/>
              <a:cs typeface="+mn-cs"/>
            </a:endParaRPr>
          </a:p>
          <a:p>
            <a:pPr marL="411480" indent="-384048" eaLnBrk="1" fontAlgn="auto" hangingPunct="1">
              <a:spcAft>
                <a:spcPts val="0"/>
              </a:spcAft>
              <a:buFont typeface="Wingdings"/>
              <a:buChar char=""/>
              <a:defRPr/>
            </a:pPr>
            <a:r>
              <a:rPr lang="en-US" dirty="0"/>
              <a:t>To build a website that provides </a:t>
            </a:r>
            <a:r>
              <a:rPr lang="en-US" b="1" dirty="0">
                <a:solidFill>
                  <a:srgbClr val="ECAC27"/>
                </a:solidFill>
              </a:rPr>
              <a:t>consisten</a:t>
            </a:r>
            <a:r>
              <a:rPr lang="en-US" dirty="0">
                <a:solidFill>
                  <a:srgbClr val="ECAC27"/>
                </a:solidFill>
              </a:rPr>
              <a:t>t</a:t>
            </a:r>
            <a:r>
              <a:rPr lang="en-US" dirty="0"/>
              <a:t> and </a:t>
            </a:r>
            <a:r>
              <a:rPr lang="en-US" b="1" dirty="0">
                <a:solidFill>
                  <a:srgbClr val="ECAC27"/>
                </a:solidFill>
              </a:rPr>
              <a:t>high </a:t>
            </a:r>
            <a:r>
              <a:rPr lang="en-US" b="1" dirty="0" smtClean="0">
                <a:solidFill>
                  <a:srgbClr val="ECAC27"/>
                </a:solidFill>
              </a:rPr>
              <a:t>quality user </a:t>
            </a:r>
            <a:r>
              <a:rPr lang="en-US" b="1" dirty="0">
                <a:solidFill>
                  <a:srgbClr val="ECAC27"/>
                </a:solidFill>
              </a:rPr>
              <a:t>experience</a:t>
            </a:r>
            <a:r>
              <a:rPr lang="en-US" dirty="0"/>
              <a:t> for both the </a:t>
            </a:r>
            <a:r>
              <a:rPr lang="en-US" u="sng" dirty="0"/>
              <a:t>visitors</a:t>
            </a:r>
            <a:r>
              <a:rPr lang="en-US" dirty="0"/>
              <a:t> and the </a:t>
            </a:r>
            <a:r>
              <a:rPr lang="en-US" u="sng" dirty="0" smtClean="0"/>
              <a:t>administrators</a:t>
            </a:r>
            <a:endParaRPr lang="en-US" u="sng" dirty="0"/>
          </a:p>
        </p:txBody>
      </p:sp>
      <p:pic>
        <p:nvPicPr>
          <p:cNvPr id="6" name="Picture 5"/>
          <p:cNvPicPr>
            <a:picLocks noChangeAspect="1"/>
          </p:cNvPicPr>
          <p:nvPr/>
        </p:nvPicPr>
        <p:blipFill>
          <a:blip r:embed="rId3"/>
          <a:stretch>
            <a:fillRect/>
          </a:stretch>
        </p:blipFill>
        <p:spPr>
          <a:xfrm>
            <a:off x="2514600" y="4267200"/>
            <a:ext cx="2590800" cy="1829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ounded Rectangle 7"/>
          <p:cNvSpPr/>
          <p:nvPr/>
        </p:nvSpPr>
        <p:spPr>
          <a:xfrm>
            <a:off x="-462974" y="386017"/>
            <a:ext cx="55626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43013"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Conclusion</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panose="020B0503020102020204" pitchFamily="34" charset="0"/>
              </a:rPr>
              <a:t>Purpose</a:t>
            </a:r>
            <a:endParaRPr lang="en-US" altLang="en-US" sz="4100" i="1">
              <a:solidFill>
                <a:srgbClr val="D6D2CE"/>
              </a:solidFill>
              <a:latin typeface="Franklin Gothic Book" panose="020B0503020102020204" pitchFamily="34" charset="0"/>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914400" y="1447800"/>
            <a:ext cx="7265561" cy="4525963"/>
          </a:xfrm>
          <a:prstGeom prst="rect">
            <a:avLst/>
          </a:prstGeom>
          <a:noFill/>
          <a:ln>
            <a:noFill/>
          </a:ln>
          <a:extLst>
            <a:ext uri="{909E8E84-426E-40dd-AFC4-6F175D3DCCD1}"/>
            <a:ext uri="{91240B29-F687-4f45-9708-019B960494DF}"/>
            <a:ext uri="{FAA26D3D-D897-4be2-8F04-BA451C77F1D7}"/>
          </a:extLst>
        </p:spPr>
        <p:txBody>
          <a:bodyPr>
            <a:normAutofit/>
          </a:bodyPr>
          <a:lstStyle>
            <a:lvl1pPr marL="419100" indent="-382588" algn="l" rtl="0" fontAlgn="base">
              <a:spcBef>
                <a:spcPct val="20000"/>
              </a:spcBef>
              <a:spcAft>
                <a:spcPct val="0"/>
              </a:spcAft>
              <a:buClr>
                <a:schemeClr val="accent1"/>
              </a:buClr>
              <a:buSzPct val="80000"/>
              <a:buFont typeface="Wingdings 2" charset="0"/>
              <a:buChar char=""/>
              <a:defRPr sz="3000" kern="1200">
                <a:solidFill>
                  <a:schemeClr val="tx1"/>
                </a:solidFill>
                <a:latin typeface="+mn-lt"/>
                <a:ea typeface="ＭＳ Ｐゴシック" charset="0"/>
                <a:cs typeface="ＭＳ Ｐゴシック" charset="0"/>
              </a:defRPr>
            </a:lvl1pPr>
            <a:lvl2pPr marL="722313" indent="-273050" algn="l" rtl="0" fontAlgn="base">
              <a:spcBef>
                <a:spcPct val="20000"/>
              </a:spcBef>
              <a:spcAft>
                <a:spcPct val="0"/>
              </a:spcAft>
              <a:buClr>
                <a:schemeClr val="accent1"/>
              </a:buClr>
              <a:buSzPct val="90000"/>
              <a:buFont typeface="Wingdings 2" charset="0"/>
              <a:buChar char=""/>
              <a:defRPr sz="2600" kern="1200">
                <a:solidFill>
                  <a:schemeClr val="tx1"/>
                </a:solidFill>
                <a:latin typeface="+mn-lt"/>
                <a:ea typeface="ＭＳ Ｐゴシック" charset="0"/>
                <a:cs typeface="+mn-cs"/>
              </a:defRPr>
            </a:lvl2pPr>
            <a:lvl3pPr marL="1004888" indent="-255588" algn="l" rtl="0" fontAlgn="base">
              <a:spcBef>
                <a:spcPct val="20000"/>
              </a:spcBef>
              <a:spcAft>
                <a:spcPct val="0"/>
              </a:spcAft>
              <a:buClr>
                <a:schemeClr val="accent2"/>
              </a:buClr>
              <a:buSzPct val="85000"/>
              <a:buFont typeface="Arial" charset="0"/>
              <a:buChar char="○"/>
              <a:defRPr sz="2400" kern="1200">
                <a:solidFill>
                  <a:schemeClr val="tx1"/>
                </a:solidFill>
                <a:latin typeface="+mn-lt"/>
                <a:ea typeface="ＭＳ Ｐゴシック" charset="0"/>
                <a:cs typeface="+mn-cs"/>
              </a:defRPr>
            </a:lvl3pPr>
            <a:lvl4pPr marL="1279525" indent="-236538" algn="l" rtl="0" fontAlgn="base">
              <a:spcBef>
                <a:spcPct val="20000"/>
              </a:spcBef>
              <a:spcAft>
                <a:spcPct val="0"/>
              </a:spcAft>
              <a:buClr>
                <a:srgbClr val="8D89A4"/>
              </a:buClr>
              <a:buSzPct val="90000"/>
              <a:buFont typeface="Wingdings 2" charset="0"/>
              <a:buChar char=""/>
              <a:defRPr sz="2000" kern="1200">
                <a:solidFill>
                  <a:schemeClr val="tx1"/>
                </a:solidFill>
                <a:latin typeface="+mn-lt"/>
                <a:ea typeface="ＭＳ Ｐゴシック" charset="0"/>
                <a:cs typeface="+mn-cs"/>
              </a:defRPr>
            </a:lvl4pPr>
            <a:lvl5pPr marL="1489075" indent="-182563" algn="l" rtl="0" fontAlgn="base">
              <a:spcBef>
                <a:spcPct val="20000"/>
              </a:spcBef>
              <a:spcAft>
                <a:spcPct val="0"/>
              </a:spcAft>
              <a:buClr>
                <a:srgbClr val="748560"/>
              </a:buClr>
              <a:buSzPct val="100000"/>
              <a:buFont typeface="Arial" charset="0"/>
              <a:buChar char="-"/>
              <a:defRPr sz="2000" kern="1200">
                <a:solidFill>
                  <a:schemeClr val="tx1"/>
                </a:solidFill>
                <a:latin typeface="+mn-lt"/>
                <a:ea typeface="ＭＳ Ｐゴシック" charset="0"/>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420624" indent="-384048" algn="ctr" eaLnBrk="1" fontAlgn="auto" hangingPunct="1">
              <a:lnSpc>
                <a:spcPct val="90000"/>
              </a:lnSpc>
              <a:spcAft>
                <a:spcPts val="0"/>
              </a:spcAft>
              <a:buFont typeface="Wingdings" charset="0"/>
              <a:buNone/>
              <a:defRPr/>
            </a:pPr>
            <a:endParaRPr lang="en-US" b="1" dirty="0">
              <a:solidFill>
                <a:srgbClr val="FC9A00"/>
              </a:solidFill>
              <a:latin typeface="Corbel" charset="0"/>
              <a:ea typeface="+mn-ea"/>
              <a:cs typeface="+mn-cs"/>
            </a:endParaRPr>
          </a:p>
          <a:p>
            <a:pPr marL="27432" indent="0" algn="ctr" eaLnBrk="1" fontAlgn="auto" hangingPunct="1">
              <a:spcAft>
                <a:spcPts val="0"/>
              </a:spcAft>
              <a:buNone/>
              <a:defRPr/>
            </a:pPr>
            <a:r>
              <a:rPr lang="en-US" dirty="0">
                <a:latin typeface="Arial" charset="0"/>
                <a:cs typeface="Arial" charset="0"/>
              </a:rPr>
              <a:t>“Projects </a:t>
            </a:r>
            <a:r>
              <a:rPr lang="en-US" dirty="0">
                <a:solidFill>
                  <a:srgbClr val="FFC000"/>
                </a:solidFill>
                <a:latin typeface="Arial" charset="0"/>
                <a:cs typeface="Arial" charset="0"/>
              </a:rPr>
              <a:t>like this</a:t>
            </a:r>
            <a:r>
              <a:rPr lang="en-US" dirty="0">
                <a:latin typeface="Arial" charset="0"/>
                <a:cs typeface="Arial" charset="0"/>
              </a:rPr>
              <a:t> invigorate the </a:t>
            </a:r>
            <a:r>
              <a:rPr lang="en-US" sz="3600" dirty="0">
                <a:solidFill>
                  <a:srgbClr val="FFC000"/>
                </a:solidFill>
                <a:latin typeface="Arial" charset="0"/>
                <a:cs typeface="Arial" charset="0"/>
              </a:rPr>
              <a:t>community</a:t>
            </a:r>
            <a:r>
              <a:rPr lang="en-US" dirty="0">
                <a:solidFill>
                  <a:srgbClr val="FFC000"/>
                </a:solidFill>
                <a:latin typeface="Arial" charset="0"/>
                <a:cs typeface="Arial" charset="0"/>
              </a:rPr>
              <a:t> </a:t>
            </a:r>
            <a:r>
              <a:rPr lang="en-US" dirty="0">
                <a:latin typeface="Arial" charset="0"/>
                <a:cs typeface="Arial" charset="0"/>
              </a:rPr>
              <a:t>and allow us to uncover the past while working on the </a:t>
            </a:r>
            <a:r>
              <a:rPr lang="en-US" dirty="0">
                <a:solidFill>
                  <a:srgbClr val="FFC000"/>
                </a:solidFill>
                <a:latin typeface="Arial" charset="0"/>
                <a:cs typeface="Arial" charset="0"/>
              </a:rPr>
              <a:t>present</a:t>
            </a:r>
            <a:r>
              <a:rPr lang="en-US" dirty="0">
                <a:latin typeface="Arial" charset="0"/>
                <a:cs typeface="Arial" charset="0"/>
              </a:rPr>
              <a:t>”</a:t>
            </a:r>
            <a:r>
              <a:rPr lang="en-US" b="1" dirty="0">
                <a:solidFill>
                  <a:srgbClr val="FFC000"/>
                </a:solidFill>
                <a:latin typeface="Arial" charset="0"/>
                <a:cs typeface="Arial" charset="0"/>
              </a:rPr>
              <a:t> </a:t>
            </a:r>
          </a:p>
          <a:p>
            <a:pPr marL="27432" indent="0" algn="ctr" eaLnBrk="1" fontAlgn="auto" hangingPunct="1">
              <a:spcAft>
                <a:spcPts val="0"/>
              </a:spcAft>
              <a:buNone/>
              <a:defRPr/>
            </a:pPr>
            <a:r>
              <a:rPr lang="en-US" i="1" dirty="0">
                <a:solidFill>
                  <a:srgbClr val="FFFFFF"/>
                </a:solidFill>
                <a:latin typeface="Arial" charset="0"/>
                <a:cs typeface="Arial" charset="0"/>
              </a:rPr>
              <a:t>Viraj Kumar</a:t>
            </a:r>
          </a:p>
        </p:txBody>
      </p:sp>
      <p:sp>
        <p:nvSpPr>
          <p:cNvPr id="8" name="Rounded Rectangle 7"/>
          <p:cNvSpPr/>
          <p:nvPr/>
        </p:nvSpPr>
        <p:spPr>
          <a:xfrm>
            <a:off x="-462974" y="386017"/>
            <a:ext cx="55626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43013" name="Title 1"/>
          <p:cNvSpPr txBox="1">
            <a:spLocks/>
          </p:cNvSpPr>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0"/>
              </a:spcBef>
              <a:buClrTx/>
              <a:buSzTx/>
              <a:buFontTx/>
              <a:buNone/>
            </a:pPr>
            <a:r>
              <a:rPr lang="en-US" altLang="en-US" sz="2800">
                <a:solidFill>
                  <a:srgbClr val="2C3F5D"/>
                </a:solidFill>
                <a:latin typeface="Franklin Gothic Book" panose="020B0503020102020204" pitchFamily="34" charset="0"/>
              </a:rPr>
              <a:t>Conclusion</a:t>
            </a:r>
            <a:r>
              <a:rPr lang="en-US" altLang="en-US" sz="4100">
                <a:solidFill>
                  <a:srgbClr val="D6D2CE"/>
                </a:solidFill>
                <a:latin typeface="Franklin Gothic Book" panose="020B0503020102020204" pitchFamily="34" charset="0"/>
              </a:rPr>
              <a:t/>
            </a:r>
            <a:br>
              <a:rPr lang="en-US" altLang="en-US" sz="4100">
                <a:solidFill>
                  <a:srgbClr val="D6D2CE"/>
                </a:solidFill>
                <a:latin typeface="Franklin Gothic Book" panose="020B0503020102020204" pitchFamily="34" charset="0"/>
              </a:rPr>
            </a:br>
            <a:r>
              <a:rPr lang="en-US" altLang="en-US" sz="4100">
                <a:solidFill>
                  <a:srgbClr val="D6D2CE"/>
                </a:solidFill>
                <a:latin typeface="Franklin Gothic Book"/>
              </a:rPr>
              <a:t>Quotation</a:t>
            </a:r>
            <a:endParaRPr lang="en-US" altLang="en-US" sz="4100" i="1">
              <a:solidFill>
                <a:srgbClr val="D6D2CE"/>
              </a:solidFill>
              <a:latin typeface="Franklin Gothic Book" panose="020B0503020102020204" pitchFamily="34" charset="0"/>
            </a:endParaRPr>
          </a:p>
        </p:txBody>
      </p:sp>
    </p:spTree>
    <p:extLst>
      <p:ext uri="{BB962C8B-B14F-4D97-AF65-F5344CB8AC3E}">
        <p14:creationId xmlns:p14="http://schemas.microsoft.com/office/powerpoint/2010/main" val="1989185436"/>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600200"/>
            <a:ext cx="7467600" cy="1143000"/>
          </a:xfrm>
        </p:spPr>
        <p:txBody>
          <a:bodyPr>
            <a:normAutofit/>
          </a:bodyPr>
          <a:lstStyle/>
          <a:p>
            <a:pPr eaLnBrk="1" fontAlgn="auto" hangingPunct="1">
              <a:spcAft>
                <a:spcPts val="0"/>
              </a:spcAft>
              <a:defRPr/>
            </a:pPr>
            <a:r>
              <a:rPr lang="en-US" dirty="0" smtClean="0">
                <a:solidFill>
                  <a:schemeClr val="tx2">
                    <a:satMod val="200000"/>
                  </a:schemeClr>
                </a:solidFill>
                <a:ea typeface="+mj-ea"/>
                <a:cs typeface="+mj-cs"/>
              </a:rPr>
              <a:t>Thank You!</a:t>
            </a:r>
            <a:endParaRPr lang="en-US" dirty="0">
              <a:solidFill>
                <a:schemeClr val="tx2">
                  <a:satMod val="200000"/>
                </a:schemeClr>
              </a:solidFill>
              <a:ea typeface="+mj-ea"/>
              <a:cs typeface="+mj-cs"/>
            </a:endParaRPr>
          </a:p>
        </p:txBody>
      </p:sp>
      <p:sp>
        <p:nvSpPr>
          <p:cNvPr id="4" name="Content Placeholder 2"/>
          <p:cNvSpPr txBox="1">
            <a:spLocks/>
          </p:cNvSpPr>
          <p:nvPr/>
        </p:nvSpPr>
        <p:spPr bwMode="auto">
          <a:xfrm>
            <a:off x="2667000" y="2286000"/>
            <a:ext cx="4495800" cy="3763963"/>
          </a:xfrm>
          <a:prstGeom prst="rect">
            <a:avLst/>
          </a:prstGeom>
          <a:noFill/>
          <a:ln>
            <a:noFill/>
          </a:ln>
          <a:extLst>
            <a:ext uri="{909E8E84-426E-40dd-AFC4-6F175D3DCCD1}"/>
            <a:ext uri="{91240B29-F687-4f45-9708-019B960494DF}"/>
            <a:ext uri="{FAA26D3D-D897-4be2-8F04-BA451C77F1D7}"/>
          </a:extLst>
        </p:spPr>
        <p:txBody>
          <a:bodyPr>
            <a:normAutofit/>
          </a:bodyPr>
          <a:lstStyle>
            <a:lvl1pPr marL="419100" indent="-382588" algn="l" rtl="0" fontAlgn="base">
              <a:spcBef>
                <a:spcPct val="20000"/>
              </a:spcBef>
              <a:spcAft>
                <a:spcPct val="0"/>
              </a:spcAft>
              <a:buClr>
                <a:schemeClr val="accent1"/>
              </a:buClr>
              <a:buSzPct val="80000"/>
              <a:buFont typeface="Wingdings 2" charset="0"/>
              <a:buChar char=""/>
              <a:defRPr sz="3000" kern="1200">
                <a:solidFill>
                  <a:schemeClr val="tx1"/>
                </a:solidFill>
                <a:latin typeface="+mn-lt"/>
                <a:ea typeface="ＭＳ Ｐゴシック" charset="0"/>
                <a:cs typeface="ＭＳ Ｐゴシック" charset="0"/>
              </a:defRPr>
            </a:lvl1pPr>
            <a:lvl2pPr marL="722313" indent="-273050" algn="l" rtl="0" fontAlgn="base">
              <a:spcBef>
                <a:spcPct val="20000"/>
              </a:spcBef>
              <a:spcAft>
                <a:spcPct val="0"/>
              </a:spcAft>
              <a:buClr>
                <a:schemeClr val="accent1"/>
              </a:buClr>
              <a:buSzPct val="90000"/>
              <a:buFont typeface="Wingdings 2" charset="0"/>
              <a:buChar char=""/>
              <a:defRPr sz="2600" kern="1200">
                <a:solidFill>
                  <a:schemeClr val="tx1"/>
                </a:solidFill>
                <a:latin typeface="+mn-lt"/>
                <a:ea typeface="ＭＳ Ｐゴシック" charset="0"/>
                <a:cs typeface="+mn-cs"/>
              </a:defRPr>
            </a:lvl2pPr>
            <a:lvl3pPr marL="1004888" indent="-255588" algn="l" rtl="0" fontAlgn="base">
              <a:spcBef>
                <a:spcPct val="20000"/>
              </a:spcBef>
              <a:spcAft>
                <a:spcPct val="0"/>
              </a:spcAft>
              <a:buClr>
                <a:schemeClr val="accent2"/>
              </a:buClr>
              <a:buSzPct val="85000"/>
              <a:buFont typeface="Arial" charset="0"/>
              <a:buChar char="○"/>
              <a:defRPr sz="2400" kern="1200">
                <a:solidFill>
                  <a:schemeClr val="tx1"/>
                </a:solidFill>
                <a:latin typeface="+mn-lt"/>
                <a:ea typeface="ＭＳ Ｐゴシック" charset="0"/>
                <a:cs typeface="+mn-cs"/>
              </a:defRPr>
            </a:lvl3pPr>
            <a:lvl4pPr marL="1279525" indent="-236538" algn="l" rtl="0" fontAlgn="base">
              <a:spcBef>
                <a:spcPct val="20000"/>
              </a:spcBef>
              <a:spcAft>
                <a:spcPct val="0"/>
              </a:spcAft>
              <a:buClr>
                <a:srgbClr val="8D89A4"/>
              </a:buClr>
              <a:buSzPct val="90000"/>
              <a:buFont typeface="Wingdings 2" charset="0"/>
              <a:buChar char=""/>
              <a:defRPr sz="2000" kern="1200">
                <a:solidFill>
                  <a:schemeClr val="tx1"/>
                </a:solidFill>
                <a:latin typeface="+mn-lt"/>
                <a:ea typeface="ＭＳ Ｐゴシック" charset="0"/>
                <a:cs typeface="+mn-cs"/>
              </a:defRPr>
            </a:lvl4pPr>
            <a:lvl5pPr marL="1489075" indent="-182563" algn="l" rtl="0" fontAlgn="base">
              <a:spcBef>
                <a:spcPct val="20000"/>
              </a:spcBef>
              <a:spcAft>
                <a:spcPct val="0"/>
              </a:spcAft>
              <a:buClr>
                <a:srgbClr val="748560"/>
              </a:buClr>
              <a:buSzPct val="100000"/>
              <a:buFont typeface="Arial" charset="0"/>
              <a:buChar char="-"/>
              <a:defRPr sz="2000" kern="1200">
                <a:solidFill>
                  <a:schemeClr val="tx1"/>
                </a:solidFill>
                <a:latin typeface="+mn-lt"/>
                <a:ea typeface="ＭＳ Ｐゴシック" charset="0"/>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420624" indent="-384048" eaLnBrk="1" fontAlgn="auto" hangingPunct="1">
              <a:lnSpc>
                <a:spcPct val="90000"/>
              </a:lnSpc>
              <a:spcAft>
                <a:spcPts val="0"/>
              </a:spcAft>
              <a:buFont typeface="Wingdings" charset="0"/>
              <a:buNone/>
              <a:defRPr/>
            </a:pPr>
            <a:endParaRPr lang="en-US" b="1" dirty="0" smtClean="0">
              <a:solidFill>
                <a:srgbClr val="FC9A00"/>
              </a:solidFill>
              <a:latin typeface="Corbel" charset="0"/>
              <a:ea typeface="+mn-ea"/>
              <a:cs typeface="+mn-cs"/>
            </a:endParaRPr>
          </a:p>
          <a:p>
            <a:pPr marL="27432" indent="0" eaLnBrk="1" fontAlgn="auto" hangingPunct="1">
              <a:spcAft>
                <a:spcPts val="0"/>
              </a:spcAft>
              <a:buFont typeface="Wingdings 2" charset="0"/>
              <a:buNone/>
              <a:defRPr/>
            </a:pPr>
            <a:r>
              <a:rPr lang="en-US" sz="8000" b="1" dirty="0" smtClean="0">
                <a:solidFill>
                  <a:srgbClr val="FC9A00"/>
                </a:solidFill>
              </a:rPr>
              <a:t>TEAM 5</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np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609600"/>
            <a:ext cx="2722562"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Subtitle 2"/>
          <p:cNvSpPr txBox="1">
            <a:spLocks/>
          </p:cNvSpPr>
          <p:nvPr/>
        </p:nvSpPr>
        <p:spPr bwMode="auto">
          <a:xfrm>
            <a:off x="-152400" y="4724400"/>
            <a:ext cx="6019800" cy="533400"/>
          </a:xfrm>
          <a:prstGeom prst="rect">
            <a:avLst/>
          </a:prstGeom>
          <a:solidFill>
            <a:srgbClr val="ECAC27"/>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rIns="45720" bIns="0" anchor="b"/>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Font typeface="Wingdings 2" panose="05020102010507070707" pitchFamily="18" charset="2"/>
              <a:buNone/>
            </a:pPr>
            <a:r>
              <a:rPr lang="en-US" altLang="en-US" sz="3200" b="1">
                <a:solidFill>
                  <a:srgbClr val="000000"/>
                </a:solidFill>
                <a:latin typeface="Corbel" panose="020B0503020204020204" pitchFamily="34" charset="0"/>
              </a:rPr>
              <a:t>Let</a:t>
            </a:r>
            <a:r>
              <a:rPr lang="pt-BR" altLang="en-US" sz="3200" b="1">
                <a:solidFill>
                  <a:srgbClr val="000000"/>
                </a:solidFill>
                <a:latin typeface="Corbel" panose="020B0503020204020204" pitchFamily="34" charset="0"/>
              </a:rPr>
              <a:t>’</a:t>
            </a:r>
            <a:r>
              <a:rPr lang="en-US" altLang="ja-JP" sz="3200" b="1">
                <a:solidFill>
                  <a:srgbClr val="000000"/>
                </a:solidFill>
                <a:latin typeface="Corbel" panose="020B0503020204020204" pitchFamily="34" charset="0"/>
              </a:rPr>
              <a:t>s get to work…</a:t>
            </a:r>
            <a:r>
              <a:rPr lang="en-US" altLang="ja-JP" sz="900" b="1">
                <a:solidFill>
                  <a:srgbClr val="000000"/>
                </a:solidFill>
                <a:latin typeface="Corbel" panose="020B0503020204020204" pitchFamily="34" charset="0"/>
              </a:rPr>
              <a:t>	</a:t>
            </a:r>
            <a:endParaRPr lang="en-US" altLang="ja-JP" sz="500">
              <a:solidFill>
                <a:srgbClr val="000000"/>
              </a:solidFill>
              <a:latin typeface="Corbel" panose="020B0503020204020204" pitchFamily="34" charset="0"/>
            </a:endParaRPr>
          </a:p>
          <a:p>
            <a:pPr algn="r" eaLnBrk="1" hangingPunct="1">
              <a:lnSpc>
                <a:spcPct val="80000"/>
              </a:lnSpc>
              <a:spcBef>
                <a:spcPct val="0"/>
              </a:spcBef>
              <a:buFont typeface="Wingdings 2" panose="05020102010507070707" pitchFamily="18" charset="2"/>
              <a:buNone/>
            </a:pPr>
            <a:endParaRPr lang="en-US" altLang="en-US" sz="500">
              <a:latin typeface="Corbel" panose="020B0503020204020204" pitchFamily="34" charset="0"/>
            </a:endParaRPr>
          </a:p>
        </p:txBody>
      </p:sp>
      <p:sp>
        <p:nvSpPr>
          <p:cNvPr id="11" name="Title 1"/>
          <p:cNvSpPr>
            <a:spLocks noGrp="1"/>
          </p:cNvSpPr>
          <p:nvPr>
            <p:ph type="ctrTitle"/>
          </p:nvPr>
        </p:nvSpPr>
        <p:spPr>
          <a:xfrm>
            <a:off x="-152400" y="2057400"/>
            <a:ext cx="8153400" cy="1447800"/>
          </a:xfrm>
          <a:extLst>
            <a:ext uri="{909E8E84-426E-40dd-AFC4-6F175D3DCCD1}"/>
            <a:ext uri="{91240B29-F687-4f45-9708-019B960494DF}"/>
            <a:ext uri="{FAA26D3D-D897-4be2-8F04-BA451C77F1D7}"/>
          </a:extLst>
        </p:spPr>
        <p:txBody>
          <a:bodyPr>
            <a:normAutofit fontScale="90000"/>
          </a:bodyPr>
          <a:lstStyle/>
          <a:p>
            <a:pPr algn="ctr" eaLnBrk="1" fontAlgn="auto" hangingPunct="1">
              <a:spcAft>
                <a:spcPts val="0"/>
              </a:spcAft>
              <a:defRPr/>
            </a:pPr>
            <a:r>
              <a:rPr sz="4700" cap="none" spc="3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rPr>
              <a:t>Youth For </a:t>
            </a:r>
            <a:r>
              <a:rPr sz="4700" cap="none" spc="30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rPr>
              <a:t>R</a:t>
            </a:r>
            <a:r>
              <a:rPr sz="4700" cap="none" spc="3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rPr>
              <a:t>estoration</a:t>
            </a:r>
            <a:endParaRPr sz="4700" cap="none" spc="300">
              <a:ln w="18415" cmpd="sng">
                <a:solidFill>
                  <a:srgbClr val="FFFFFF"/>
                </a:solidFill>
                <a:prstDash val="solid"/>
              </a:ln>
              <a:solidFill>
                <a:srgbClr val="FFFFFF"/>
              </a:solidFill>
              <a:effectLst>
                <a:outerShdw blurRad="63500" dir="3600000" algn="tl" rotWithShape="0">
                  <a:srgbClr val="000000">
                    <a:alpha val="70000"/>
                  </a:srgbClr>
                </a:outerShdw>
              </a:effectLst>
              <a:latin typeface="Gungsuh" pitchFamily="18" charset="-127"/>
              <a:ea typeface="Gungsuh" pitchFamily="18" charset="-127"/>
              <a:cs typeface="Arial" pitchFamily="34" charset="0"/>
            </a:endParaRPr>
          </a:p>
        </p:txBody>
      </p:sp>
      <p:sp>
        <p:nvSpPr>
          <p:cNvPr id="12" name="Subtitle 2"/>
          <p:cNvSpPr>
            <a:spLocks noGrp="1"/>
          </p:cNvSpPr>
          <p:nvPr>
            <p:ph type="subTitle" idx="1"/>
          </p:nvPr>
        </p:nvSpPr>
        <p:spPr>
          <a:xfrm>
            <a:off x="-685800" y="2743200"/>
            <a:ext cx="7391400" cy="1295400"/>
          </a:xfrm>
        </p:spPr>
        <p:txBody>
          <a:bodyPr/>
          <a:lstStyle/>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2800" dirty="0">
              <a:ea typeface="ＭＳ Ｐゴシック" charset="0"/>
            </a:endParaRPr>
          </a:p>
          <a:p>
            <a:pPr eaLnBrk="1" hangingPunct="1">
              <a:buFont typeface="Wingdings" charset="0"/>
              <a:buNone/>
              <a:defRPr/>
            </a:pPr>
            <a:r>
              <a:rPr lang="en-US" sz="2800" i="1" dirty="0">
                <a:solidFill>
                  <a:schemeClr val="accent1">
                    <a:lumMod val="40000"/>
                    <a:lumOff val="60000"/>
                  </a:schemeClr>
                </a:solidFill>
                <a:ea typeface="ＭＳ Ｐゴシック" charset="0"/>
              </a:rPr>
              <a:t>Software Requirement Specification</a:t>
            </a: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8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a:p>
            <a:pPr eaLnBrk="1" hangingPunct="1">
              <a:buFont typeface="Wingdings" charset="0"/>
              <a:buNone/>
              <a:defRPr/>
            </a:pPr>
            <a:endParaRPr lang="en-US" sz="400" dirty="0">
              <a:ea typeface="ＭＳ Ｐゴシック" charset="0"/>
            </a:endParaRPr>
          </a:p>
        </p:txBody>
      </p:sp>
      <p:pic>
        <p:nvPicPr>
          <p:cNvPr id="45062" name="Picture 5" descr="Untitled-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352800"/>
            <a:ext cx="32004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62974" y="360283"/>
            <a:ext cx="30480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11267" name="Title 1"/>
          <p:cNvSpPr>
            <a:spLocks noGrp="1"/>
          </p:cNvSpPr>
          <p:nvPr>
            <p:ph type="title"/>
          </p:nvPr>
        </p:nvSpPr>
        <p:spPr/>
        <p:txBody>
          <a:bodyPr/>
          <a:lstStyle/>
          <a:p>
            <a:pPr eaLnBrk="1" hangingPunct="1"/>
            <a:r>
              <a:rPr lang="en-US" altLang="en-US" sz="2800" smtClean="0">
                <a:solidFill>
                  <a:srgbClr val="2C3F5D"/>
                </a:solidFill>
              </a:rPr>
              <a:t>Introduction</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The Organization</a:t>
            </a:r>
            <a:endParaRPr lang="en-US" altLang="en-US" sz="4100" i="1" smtClean="0">
              <a:solidFill>
                <a:srgbClr val="D6D2CE"/>
              </a:solidFill>
            </a:endParaRPr>
          </a:p>
        </p:txBody>
      </p:sp>
      <p:pic>
        <p:nvPicPr>
          <p:cNvPr id="1126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478088"/>
            <a:ext cx="5257800"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a:spLocks noGrp="1"/>
          </p:cNvSpPr>
          <p:nvPr>
            <p:ph idx="1"/>
          </p:nvPr>
        </p:nvSpPr>
        <p:spPr>
          <a:xfrm>
            <a:off x="609600" y="1828800"/>
            <a:ext cx="2971800" cy="914400"/>
          </a:xfrm>
        </p:spPr>
        <p:txBody>
          <a:bodyPr>
            <a:normAutofit/>
          </a:bodyPr>
          <a:lstStyle/>
          <a:p>
            <a:pPr marL="420624" indent="-384048" eaLnBrk="1" fontAlgn="auto" hangingPunct="1">
              <a:lnSpc>
                <a:spcPct val="90000"/>
              </a:lnSpc>
              <a:spcAft>
                <a:spcPts val="0"/>
              </a:spcAft>
              <a:buFont typeface="Wingdings" charset="0"/>
              <a:buNone/>
              <a:defRPr/>
            </a:pPr>
            <a:r>
              <a:rPr lang="en-US" b="1" dirty="0" smtClean="0">
                <a:solidFill>
                  <a:srgbClr val="FC9A00"/>
                </a:solidFill>
                <a:latin typeface="Corbel" charset="0"/>
                <a:ea typeface="+mn-ea"/>
                <a:cs typeface="+mn-cs"/>
              </a:rPr>
              <a:t>Current Website</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62974" y="360283"/>
            <a:ext cx="30480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13315" name="Content Placeholder 2"/>
          <p:cNvSpPr>
            <a:spLocks noGrp="1"/>
          </p:cNvSpPr>
          <p:nvPr>
            <p:ph idx="1"/>
          </p:nvPr>
        </p:nvSpPr>
        <p:spPr>
          <a:xfrm>
            <a:off x="609600" y="1828800"/>
            <a:ext cx="7467600" cy="4525963"/>
          </a:xfrm>
        </p:spPr>
        <p:txBody>
          <a:bodyPr/>
          <a:lstStyle/>
          <a:p>
            <a:pPr eaLnBrk="1" hangingPunct="1">
              <a:lnSpc>
                <a:spcPct val="90000"/>
              </a:lnSpc>
              <a:buFont typeface="Wingdings" panose="05000000000000000000" pitchFamily="2" charset="2"/>
              <a:buNone/>
            </a:pPr>
            <a:r>
              <a:rPr lang="en-US" altLang="en-US" b="1" smtClean="0">
                <a:solidFill>
                  <a:srgbClr val="FC9A00"/>
                </a:solidFill>
                <a:latin typeface="Corbel" panose="020B0503020204020204" pitchFamily="34" charset="0"/>
              </a:rPr>
              <a:t>Public Website </a:t>
            </a:r>
          </a:p>
          <a:p>
            <a:pPr eaLnBrk="1" hangingPunct="1">
              <a:lnSpc>
                <a:spcPct val="90000"/>
              </a:lnSpc>
              <a:buFont typeface="Wingdings" panose="05000000000000000000" pitchFamily="2" charset="2"/>
              <a:buNone/>
            </a:pPr>
            <a:endParaRPr lang="en-US" altLang="en-US" b="1" smtClean="0">
              <a:solidFill>
                <a:srgbClr val="FC9A00"/>
              </a:solidFill>
              <a:latin typeface="Corbel" panose="020B0503020204020204" pitchFamily="34" charset="0"/>
            </a:endParaRPr>
          </a:p>
          <a:p>
            <a:pPr eaLnBrk="1" hangingPunct="1">
              <a:lnSpc>
                <a:spcPct val="90000"/>
              </a:lnSpc>
            </a:pPr>
            <a:r>
              <a:rPr lang="en-US" altLang="en-US" smtClean="0">
                <a:latin typeface="Corbel" panose="020B0503020204020204" pitchFamily="34" charset="0"/>
              </a:rPr>
              <a:t>A website that provides clear and user-friendly experience</a:t>
            </a:r>
          </a:p>
          <a:p>
            <a:pPr eaLnBrk="1" hangingPunct="1">
              <a:lnSpc>
                <a:spcPct val="90000"/>
              </a:lnSpc>
            </a:pPr>
            <a:r>
              <a:rPr lang="en-US" altLang="en-US" smtClean="0">
                <a:latin typeface="Corbel" panose="020B0503020204020204" pitchFamily="34" charset="0"/>
              </a:rPr>
              <a:t>It shall encourage the visitors to get engaged in the organization</a:t>
            </a:r>
            <a:r>
              <a:rPr lang="pt-BR" altLang="en-US" smtClean="0">
                <a:latin typeface="Corbel" panose="020B0503020204020204" pitchFamily="34" charset="0"/>
              </a:rPr>
              <a:t>’</a:t>
            </a:r>
            <a:r>
              <a:rPr lang="en-US" altLang="ja-JP" smtClean="0">
                <a:latin typeface="Corbel" panose="020B0503020204020204" pitchFamily="34" charset="0"/>
              </a:rPr>
              <a:t>s  cause</a:t>
            </a:r>
          </a:p>
          <a:p>
            <a:pPr eaLnBrk="1" hangingPunct="1">
              <a:lnSpc>
                <a:spcPct val="90000"/>
              </a:lnSpc>
            </a:pPr>
            <a:r>
              <a:rPr lang="en-US" altLang="en-US" smtClean="0">
                <a:latin typeface="Corbel" panose="020B0503020204020204" pitchFamily="34" charset="0"/>
              </a:rPr>
              <a:t>Bring visibility to the work</a:t>
            </a:r>
          </a:p>
        </p:txBody>
      </p:sp>
      <p:sp>
        <p:nvSpPr>
          <p:cNvPr id="13316" name="Title 1"/>
          <p:cNvSpPr>
            <a:spLocks noGrp="1"/>
          </p:cNvSpPr>
          <p:nvPr>
            <p:ph type="title"/>
          </p:nvPr>
        </p:nvSpPr>
        <p:spPr/>
        <p:txBody>
          <a:bodyPr/>
          <a:lstStyle/>
          <a:p>
            <a:pPr eaLnBrk="1" hangingPunct="1"/>
            <a:r>
              <a:rPr lang="en-US" altLang="en-US" sz="2800" smtClean="0">
                <a:solidFill>
                  <a:srgbClr val="2C3F5D"/>
                </a:solidFill>
              </a:rPr>
              <a:t>Introduction</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Scope</a:t>
            </a:r>
            <a:endParaRPr lang="en-US" altLang="en-US" sz="4100" i="1" smtClean="0">
              <a:solidFill>
                <a:srgbClr val="D6D2CE"/>
              </a:solidFill>
            </a:endParaRPr>
          </a:p>
        </p:txBody>
      </p:sp>
      <p:pic>
        <p:nvPicPr>
          <p:cNvPr id="13317" name="Picture 10" descr="Untitled-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346575"/>
            <a:ext cx="41148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14400" y="3352800"/>
            <a:ext cx="3352800" cy="1981200"/>
          </a:xfrm>
          <a:prstGeom prst="rect">
            <a:avLst/>
          </a:prstGeom>
          <a:noFill/>
          <a:ln w="38100" cmpd="sng">
            <a:solidFill>
              <a:srgbClr val="FC9A00"/>
            </a:solidFill>
            <a:prstDash val="dash"/>
          </a:ln>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a:ln>
                <a:solidFill>
                  <a:schemeClr val="tx1"/>
                </a:solidFill>
                <a:prstDash val="dash"/>
              </a:ln>
              <a:noFill/>
            </a:endParaRPr>
          </a:p>
        </p:txBody>
      </p:sp>
      <p:sp>
        <p:nvSpPr>
          <p:cNvPr id="9" name="Rectangle 8"/>
          <p:cNvSpPr/>
          <p:nvPr/>
        </p:nvSpPr>
        <p:spPr>
          <a:xfrm>
            <a:off x="4800600" y="3352800"/>
            <a:ext cx="3352800" cy="1981200"/>
          </a:xfrm>
          <a:prstGeom prst="rect">
            <a:avLst/>
          </a:prstGeom>
          <a:noFill/>
          <a:ln w="38100" cmpd="sng">
            <a:solidFill>
              <a:srgbClr val="FC9A00"/>
            </a:solidFill>
            <a:prstDash val="dash"/>
          </a:ln>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a:ln>
                <a:solidFill>
                  <a:schemeClr val="tx1"/>
                </a:solidFill>
                <a:prstDash val="dash"/>
              </a:ln>
              <a:noFill/>
            </a:endParaRPr>
          </a:p>
        </p:txBody>
      </p:sp>
      <p:sp>
        <p:nvSpPr>
          <p:cNvPr id="10" name="Rounded Rectangle 9"/>
          <p:cNvSpPr/>
          <p:nvPr/>
        </p:nvSpPr>
        <p:spPr>
          <a:xfrm>
            <a:off x="-462974" y="386017"/>
            <a:ext cx="30480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3" name="Content Placeholder 2"/>
          <p:cNvSpPr>
            <a:spLocks noGrp="1"/>
          </p:cNvSpPr>
          <p:nvPr>
            <p:ph idx="1"/>
          </p:nvPr>
        </p:nvSpPr>
        <p:spPr>
          <a:xfrm>
            <a:off x="838200" y="1752600"/>
            <a:ext cx="6096000" cy="1066800"/>
          </a:xfrm>
        </p:spPr>
        <p:txBody>
          <a:bodyPr>
            <a:normAutofit/>
          </a:bodyPr>
          <a:lstStyle/>
          <a:p>
            <a:pPr marL="420624" indent="-384048" eaLnBrk="1" fontAlgn="auto" hangingPunct="1">
              <a:lnSpc>
                <a:spcPct val="90000"/>
              </a:lnSpc>
              <a:spcAft>
                <a:spcPts val="0"/>
              </a:spcAft>
              <a:buFont typeface="Wingdings" charset="0"/>
              <a:buNone/>
              <a:defRPr/>
            </a:pPr>
            <a:r>
              <a:rPr lang="en-US" b="1" dirty="0" smtClean="0">
                <a:solidFill>
                  <a:srgbClr val="FC9A00"/>
                </a:solidFill>
                <a:latin typeface="Corbel" charset="0"/>
                <a:ea typeface="+mn-ea"/>
                <a:cs typeface="+mn-cs"/>
              </a:rPr>
              <a:t>Admin Panel</a:t>
            </a:r>
            <a:endParaRPr lang="en-US" b="1" dirty="0">
              <a:solidFill>
                <a:srgbClr val="FC9A00"/>
              </a:solidFill>
              <a:latin typeface="Corbel" charset="0"/>
              <a:ea typeface="+mn-ea"/>
              <a:cs typeface="+mn-cs"/>
            </a:endParaRPr>
          </a:p>
        </p:txBody>
      </p:sp>
      <p:pic>
        <p:nvPicPr>
          <p:cNvPr id="15366" name="Picture 3"/>
          <p:cNvPicPr>
            <a:picLocks noChangeAspect="1"/>
          </p:cNvPicPr>
          <p:nvPr/>
        </p:nvPicPr>
        <p:blipFill>
          <a:blip r:embed="rId3">
            <a:extLst>
              <a:ext uri="{28A0092B-C50C-407E-A947-70E740481C1C}">
                <a14:useLocalDpi xmlns:a14="http://schemas.microsoft.com/office/drawing/2010/main" val="0"/>
              </a:ext>
            </a:extLst>
          </a:blip>
          <a:srcRect r="61188" b="19734"/>
          <a:stretch>
            <a:fillRect/>
          </a:stretch>
        </p:blipFill>
        <p:spPr bwMode="auto">
          <a:xfrm>
            <a:off x="1674813" y="3962400"/>
            <a:ext cx="1833562"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4"/>
          <p:cNvPicPr>
            <a:picLocks noChangeAspect="1"/>
          </p:cNvPicPr>
          <p:nvPr/>
        </p:nvPicPr>
        <p:blipFill>
          <a:blip r:embed="rId3">
            <a:extLst>
              <a:ext uri="{28A0092B-C50C-407E-A947-70E740481C1C}">
                <a14:useLocalDpi xmlns:a14="http://schemas.microsoft.com/office/drawing/2010/main" val="0"/>
              </a:ext>
            </a:extLst>
          </a:blip>
          <a:srcRect l="38710" b="19734"/>
          <a:stretch>
            <a:fillRect/>
          </a:stretch>
        </p:blipFill>
        <p:spPr bwMode="auto">
          <a:xfrm>
            <a:off x="5029200" y="4114800"/>
            <a:ext cx="28956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itle 1"/>
          <p:cNvSpPr>
            <a:spLocks noGrp="1"/>
          </p:cNvSpPr>
          <p:nvPr>
            <p:ph type="title"/>
          </p:nvPr>
        </p:nvSpPr>
        <p:spPr>
          <a:xfrm>
            <a:off x="457200" y="304800"/>
            <a:ext cx="7467600" cy="1143000"/>
          </a:xfrm>
        </p:spPr>
        <p:txBody>
          <a:bodyPr/>
          <a:lstStyle/>
          <a:p>
            <a:pPr eaLnBrk="1" hangingPunct="1"/>
            <a:r>
              <a:rPr lang="en-US" altLang="en-US" sz="2800" smtClean="0">
                <a:solidFill>
                  <a:srgbClr val="2C3F5D"/>
                </a:solidFill>
              </a:rPr>
              <a:t>Introduction</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Scope</a:t>
            </a:r>
            <a:endParaRPr lang="en-US" altLang="en-US" sz="4100" i="1" smtClean="0">
              <a:solidFill>
                <a:srgbClr val="D6D2CE"/>
              </a:solidFill>
            </a:endParaRPr>
          </a:p>
        </p:txBody>
      </p:sp>
      <p:sp>
        <p:nvSpPr>
          <p:cNvPr id="11" name="Rounded Rectangle 10"/>
          <p:cNvSpPr/>
          <p:nvPr/>
        </p:nvSpPr>
        <p:spPr>
          <a:xfrm>
            <a:off x="1371600" y="3162300"/>
            <a:ext cx="2438400" cy="609600"/>
          </a:xfrm>
          <a:prstGeom prst="roundRect">
            <a:avLst/>
          </a:prstGeom>
          <a:solidFill>
            <a:srgbClr val="121D36"/>
          </a:solidFill>
          <a:ln>
            <a:noFill/>
          </a:ln>
          <a:effectLst/>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7" name="Content Placeholder 2"/>
          <p:cNvSpPr txBox="1">
            <a:spLocks/>
          </p:cNvSpPr>
          <p:nvPr/>
        </p:nvSpPr>
        <p:spPr bwMode="auto">
          <a:xfrm>
            <a:off x="1371600" y="3124200"/>
            <a:ext cx="2438400" cy="685800"/>
          </a:xfrm>
          <a:prstGeom prst="rect">
            <a:avLst/>
          </a:prstGeom>
          <a:noFill/>
          <a:ln>
            <a:noFill/>
          </a:ln>
          <a:extLst>
            <a:ext uri="{909E8E84-426E-40dd-AFC4-6F175D3DCCD1}"/>
            <a:ext uri="{91240B29-F687-4f45-9708-019B960494DF}"/>
            <a:ext uri="{FAA26D3D-D897-4be2-8F04-BA451C77F1D7}"/>
          </a:extLst>
        </p:spPr>
        <p:txBody>
          <a:bodyPr/>
          <a:lstStyle>
            <a:lvl1pPr marL="419100" indent="-382588" algn="l" rtl="0" fontAlgn="base">
              <a:spcBef>
                <a:spcPct val="20000"/>
              </a:spcBef>
              <a:spcAft>
                <a:spcPct val="0"/>
              </a:spcAft>
              <a:buClr>
                <a:schemeClr val="accent1"/>
              </a:buClr>
              <a:buSzPct val="80000"/>
              <a:buFont typeface="Wingdings 2" charset="0"/>
              <a:buChar char=""/>
              <a:defRPr sz="3000" kern="1200">
                <a:solidFill>
                  <a:schemeClr val="tx1"/>
                </a:solidFill>
                <a:latin typeface="+mn-lt"/>
                <a:ea typeface="ＭＳ Ｐゴシック" charset="0"/>
                <a:cs typeface="ＭＳ Ｐゴシック" charset="0"/>
              </a:defRPr>
            </a:lvl1pPr>
            <a:lvl2pPr marL="722313" indent="-273050" algn="l" rtl="0" fontAlgn="base">
              <a:spcBef>
                <a:spcPct val="20000"/>
              </a:spcBef>
              <a:spcAft>
                <a:spcPct val="0"/>
              </a:spcAft>
              <a:buClr>
                <a:schemeClr val="accent1"/>
              </a:buClr>
              <a:buSzPct val="90000"/>
              <a:buFont typeface="Wingdings 2" charset="0"/>
              <a:buChar char=""/>
              <a:defRPr sz="2600" kern="1200">
                <a:solidFill>
                  <a:schemeClr val="tx1"/>
                </a:solidFill>
                <a:latin typeface="+mn-lt"/>
                <a:ea typeface="ＭＳ Ｐゴシック" charset="0"/>
                <a:cs typeface="+mn-cs"/>
              </a:defRPr>
            </a:lvl2pPr>
            <a:lvl3pPr marL="1004888" indent="-255588" algn="l" rtl="0" fontAlgn="base">
              <a:spcBef>
                <a:spcPct val="20000"/>
              </a:spcBef>
              <a:spcAft>
                <a:spcPct val="0"/>
              </a:spcAft>
              <a:buClr>
                <a:schemeClr val="accent2"/>
              </a:buClr>
              <a:buSzPct val="85000"/>
              <a:buFont typeface="Arial" charset="0"/>
              <a:buChar char="○"/>
              <a:defRPr sz="2400" kern="1200">
                <a:solidFill>
                  <a:schemeClr val="tx1"/>
                </a:solidFill>
                <a:latin typeface="+mn-lt"/>
                <a:ea typeface="ＭＳ Ｐゴシック" charset="0"/>
                <a:cs typeface="+mn-cs"/>
              </a:defRPr>
            </a:lvl3pPr>
            <a:lvl4pPr marL="1279525" indent="-236538" algn="l" rtl="0" fontAlgn="base">
              <a:spcBef>
                <a:spcPct val="20000"/>
              </a:spcBef>
              <a:spcAft>
                <a:spcPct val="0"/>
              </a:spcAft>
              <a:buClr>
                <a:srgbClr val="8D89A4"/>
              </a:buClr>
              <a:buSzPct val="90000"/>
              <a:buFont typeface="Wingdings 2" charset="0"/>
              <a:buChar char=""/>
              <a:defRPr sz="2000" kern="1200">
                <a:solidFill>
                  <a:schemeClr val="tx1"/>
                </a:solidFill>
                <a:latin typeface="+mn-lt"/>
                <a:ea typeface="ＭＳ Ｐゴシック" charset="0"/>
                <a:cs typeface="+mn-cs"/>
              </a:defRPr>
            </a:lvl4pPr>
            <a:lvl5pPr marL="1489075" indent="-182563" algn="l" rtl="0" fontAlgn="base">
              <a:spcBef>
                <a:spcPct val="20000"/>
              </a:spcBef>
              <a:spcAft>
                <a:spcPct val="0"/>
              </a:spcAft>
              <a:buClr>
                <a:srgbClr val="748560"/>
              </a:buClr>
              <a:buSzPct val="100000"/>
              <a:buFont typeface="Arial" charset="0"/>
              <a:buChar char="-"/>
              <a:defRPr sz="2000" kern="1200">
                <a:solidFill>
                  <a:schemeClr val="tx1"/>
                </a:solidFill>
                <a:latin typeface="+mn-lt"/>
                <a:ea typeface="ＭＳ Ｐゴシック" charset="0"/>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eaLnBrk="1" fontAlgn="auto" hangingPunct="1">
              <a:lnSpc>
                <a:spcPct val="90000"/>
              </a:lnSpc>
              <a:spcAft>
                <a:spcPts val="0"/>
              </a:spcAft>
              <a:buFont typeface="Wingdings 2" charset="0"/>
              <a:buNone/>
              <a:defRPr/>
            </a:pPr>
            <a:r>
              <a:rPr lang="en-US" sz="2000" b="1" dirty="0" smtClean="0">
                <a:solidFill>
                  <a:srgbClr val="FC9A00"/>
                </a:solidFill>
                <a:latin typeface="Corbel" charset="0"/>
              </a:rPr>
              <a:t>ADMINISTRATOR</a:t>
            </a:r>
            <a:endParaRPr lang="en-US" sz="2000" b="1" dirty="0">
              <a:solidFill>
                <a:srgbClr val="FC9A00"/>
              </a:solidFill>
              <a:latin typeface="Corbel" charset="0"/>
              <a:ea typeface="+mn-ea"/>
              <a:cs typeface="+mn-cs"/>
            </a:endParaRPr>
          </a:p>
        </p:txBody>
      </p:sp>
      <p:sp>
        <p:nvSpPr>
          <p:cNvPr id="13" name="Rounded Rectangle 12"/>
          <p:cNvSpPr/>
          <p:nvPr/>
        </p:nvSpPr>
        <p:spPr>
          <a:xfrm>
            <a:off x="5753100" y="3162300"/>
            <a:ext cx="1447800" cy="609600"/>
          </a:xfrm>
          <a:prstGeom prst="roundRect">
            <a:avLst/>
          </a:prstGeom>
          <a:solidFill>
            <a:srgbClr val="121D36"/>
          </a:solidFill>
          <a:ln>
            <a:noFill/>
          </a:ln>
          <a:effectLst/>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14" name="Content Placeholder 2"/>
          <p:cNvSpPr txBox="1">
            <a:spLocks/>
          </p:cNvSpPr>
          <p:nvPr/>
        </p:nvSpPr>
        <p:spPr bwMode="auto">
          <a:xfrm>
            <a:off x="5802313" y="3124200"/>
            <a:ext cx="1349375" cy="685800"/>
          </a:xfrm>
          <a:prstGeom prst="rect">
            <a:avLst/>
          </a:prstGeom>
          <a:noFill/>
          <a:ln>
            <a:noFill/>
          </a:ln>
          <a:extLst>
            <a:ext uri="{909E8E84-426E-40dd-AFC4-6F175D3DCCD1}"/>
            <a:ext uri="{91240B29-F687-4f45-9708-019B960494DF}"/>
            <a:ext uri="{FAA26D3D-D897-4be2-8F04-BA451C77F1D7}"/>
          </a:extLst>
        </p:spPr>
        <p:txBody>
          <a:bodyPr/>
          <a:lstStyle>
            <a:lvl1pPr marL="419100" indent="-382588" algn="l" rtl="0" fontAlgn="base">
              <a:spcBef>
                <a:spcPct val="20000"/>
              </a:spcBef>
              <a:spcAft>
                <a:spcPct val="0"/>
              </a:spcAft>
              <a:buClr>
                <a:schemeClr val="accent1"/>
              </a:buClr>
              <a:buSzPct val="80000"/>
              <a:buFont typeface="Wingdings 2" charset="0"/>
              <a:buChar char=""/>
              <a:defRPr sz="3000" kern="1200">
                <a:solidFill>
                  <a:schemeClr val="tx1"/>
                </a:solidFill>
                <a:latin typeface="+mn-lt"/>
                <a:ea typeface="ＭＳ Ｐゴシック" charset="0"/>
                <a:cs typeface="ＭＳ Ｐゴシック" charset="0"/>
              </a:defRPr>
            </a:lvl1pPr>
            <a:lvl2pPr marL="722313" indent="-273050" algn="l" rtl="0" fontAlgn="base">
              <a:spcBef>
                <a:spcPct val="20000"/>
              </a:spcBef>
              <a:spcAft>
                <a:spcPct val="0"/>
              </a:spcAft>
              <a:buClr>
                <a:schemeClr val="accent1"/>
              </a:buClr>
              <a:buSzPct val="90000"/>
              <a:buFont typeface="Wingdings 2" charset="0"/>
              <a:buChar char=""/>
              <a:defRPr sz="2600" kern="1200">
                <a:solidFill>
                  <a:schemeClr val="tx1"/>
                </a:solidFill>
                <a:latin typeface="+mn-lt"/>
                <a:ea typeface="ＭＳ Ｐゴシック" charset="0"/>
                <a:cs typeface="+mn-cs"/>
              </a:defRPr>
            </a:lvl2pPr>
            <a:lvl3pPr marL="1004888" indent="-255588" algn="l" rtl="0" fontAlgn="base">
              <a:spcBef>
                <a:spcPct val="20000"/>
              </a:spcBef>
              <a:spcAft>
                <a:spcPct val="0"/>
              </a:spcAft>
              <a:buClr>
                <a:schemeClr val="accent2"/>
              </a:buClr>
              <a:buSzPct val="85000"/>
              <a:buFont typeface="Arial" charset="0"/>
              <a:buChar char="○"/>
              <a:defRPr sz="2400" kern="1200">
                <a:solidFill>
                  <a:schemeClr val="tx1"/>
                </a:solidFill>
                <a:latin typeface="+mn-lt"/>
                <a:ea typeface="ＭＳ Ｐゴシック" charset="0"/>
                <a:cs typeface="+mn-cs"/>
              </a:defRPr>
            </a:lvl3pPr>
            <a:lvl4pPr marL="1279525" indent="-236538" algn="l" rtl="0" fontAlgn="base">
              <a:spcBef>
                <a:spcPct val="20000"/>
              </a:spcBef>
              <a:spcAft>
                <a:spcPct val="0"/>
              </a:spcAft>
              <a:buClr>
                <a:srgbClr val="8D89A4"/>
              </a:buClr>
              <a:buSzPct val="90000"/>
              <a:buFont typeface="Wingdings 2" charset="0"/>
              <a:buChar char=""/>
              <a:defRPr sz="2000" kern="1200">
                <a:solidFill>
                  <a:schemeClr val="tx1"/>
                </a:solidFill>
                <a:latin typeface="+mn-lt"/>
                <a:ea typeface="ＭＳ Ｐゴシック" charset="0"/>
                <a:cs typeface="+mn-cs"/>
              </a:defRPr>
            </a:lvl4pPr>
            <a:lvl5pPr marL="1489075" indent="-182563" algn="l" rtl="0" fontAlgn="base">
              <a:spcBef>
                <a:spcPct val="20000"/>
              </a:spcBef>
              <a:spcAft>
                <a:spcPct val="0"/>
              </a:spcAft>
              <a:buClr>
                <a:srgbClr val="748560"/>
              </a:buClr>
              <a:buSzPct val="100000"/>
              <a:buFont typeface="Arial" charset="0"/>
              <a:buChar char="-"/>
              <a:defRPr sz="2000" kern="1200">
                <a:solidFill>
                  <a:schemeClr val="tx1"/>
                </a:solidFill>
                <a:latin typeface="+mn-lt"/>
                <a:ea typeface="ＭＳ Ｐゴシック" charset="0"/>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eaLnBrk="1" fontAlgn="auto" hangingPunct="1">
              <a:lnSpc>
                <a:spcPct val="90000"/>
              </a:lnSpc>
              <a:spcAft>
                <a:spcPts val="0"/>
              </a:spcAft>
              <a:buFont typeface="Wingdings 2" charset="0"/>
              <a:buNone/>
              <a:defRPr/>
            </a:pPr>
            <a:r>
              <a:rPr lang="en-US" sz="2000" b="1" dirty="0" smtClean="0">
                <a:solidFill>
                  <a:srgbClr val="FC9A00"/>
                </a:solidFill>
                <a:latin typeface="Corbel" charset="0"/>
              </a:rPr>
              <a:t>AUTHOR</a:t>
            </a:r>
            <a:endParaRPr lang="en-US" sz="2000" b="1" dirty="0">
              <a:solidFill>
                <a:srgbClr val="FC9A00"/>
              </a:solidFill>
              <a:latin typeface="Corbel" charset="0"/>
              <a:ea typeface="+mn-ea"/>
              <a:cs typeface="+mn-cs"/>
            </a:endParaRPr>
          </a:p>
        </p:txBody>
      </p:sp>
      <p:grpSp>
        <p:nvGrpSpPr>
          <p:cNvPr id="15373" name="Group 21"/>
          <p:cNvGrpSpPr>
            <a:grpSpLocks/>
          </p:cNvGrpSpPr>
          <p:nvPr/>
        </p:nvGrpSpPr>
        <p:grpSpPr bwMode="auto">
          <a:xfrm>
            <a:off x="5715000" y="1371600"/>
            <a:ext cx="1905000" cy="1201738"/>
            <a:chOff x="4191000" y="1236794"/>
            <a:chExt cx="1905000" cy="1201606"/>
          </a:xfrm>
        </p:grpSpPr>
        <p:sp>
          <p:nvSpPr>
            <p:cNvPr id="16" name="Folded Corner 15"/>
            <p:cNvSpPr/>
            <p:nvPr/>
          </p:nvSpPr>
          <p:spPr>
            <a:xfrm>
              <a:off x="4191000" y="1371717"/>
              <a:ext cx="1905000" cy="1066683"/>
            </a:xfrm>
            <a:prstGeom prst="foldedCorner">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a:p>
          </p:txBody>
        </p:sp>
        <p:sp>
          <p:nvSpPr>
            <p:cNvPr id="15375" name="Rectangle 3"/>
            <p:cNvSpPr>
              <a:spLocks noChangeArrowheads="1"/>
            </p:cNvSpPr>
            <p:nvPr/>
          </p:nvSpPr>
          <p:spPr bwMode="auto">
            <a:xfrm>
              <a:off x="4378677" y="1236794"/>
              <a:ext cx="64542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Bef>
                  <a:spcPct val="0"/>
                </a:spcBef>
                <a:buClrTx/>
                <a:buSzTx/>
                <a:buFont typeface="Wingdings" panose="05000000000000000000" pitchFamily="2" charset="2"/>
                <a:buNone/>
              </a:pPr>
              <a:r>
                <a:rPr lang="en-US" altLang="en-US" sz="7200" b="1">
                  <a:solidFill>
                    <a:srgbClr val="121D36"/>
                  </a:solidFill>
                  <a:latin typeface="Corbel" panose="020B0503020204020204" pitchFamily="34" charset="0"/>
                </a:rPr>
                <a:t>2</a:t>
              </a:r>
              <a:endParaRPr lang="en-US" altLang="en-US" sz="1800" b="1">
                <a:solidFill>
                  <a:srgbClr val="121D36"/>
                </a:solidFill>
                <a:latin typeface="Corbel" panose="020B0503020204020204" pitchFamily="34" charset="0"/>
              </a:endParaRPr>
            </a:p>
          </p:txBody>
        </p:sp>
        <p:sp>
          <p:nvSpPr>
            <p:cNvPr id="15376" name="Rectangle 17"/>
            <p:cNvSpPr>
              <a:spLocks noChangeArrowheads="1"/>
            </p:cNvSpPr>
            <p:nvPr/>
          </p:nvSpPr>
          <p:spPr bwMode="auto">
            <a:xfrm>
              <a:off x="4953000" y="1614252"/>
              <a:ext cx="887533" cy="5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Bef>
                  <a:spcPct val="0"/>
                </a:spcBef>
                <a:buClrTx/>
                <a:buSzTx/>
                <a:buFont typeface="Wingdings" panose="05000000000000000000" pitchFamily="2" charset="2"/>
                <a:buNone/>
              </a:pPr>
              <a:r>
                <a:rPr lang="en-US" altLang="en-US" sz="1800" b="1">
                  <a:solidFill>
                    <a:srgbClr val="121D36"/>
                  </a:solidFill>
                  <a:latin typeface="Corbel" panose="020B0503020204020204" pitchFamily="34" charset="0"/>
                </a:rPr>
                <a:t>USER</a:t>
              </a:r>
            </a:p>
            <a:p>
              <a:pPr eaLnBrk="1" hangingPunct="1">
                <a:lnSpc>
                  <a:spcPct val="90000"/>
                </a:lnSpc>
                <a:spcBef>
                  <a:spcPct val="0"/>
                </a:spcBef>
                <a:buClrTx/>
                <a:buSzTx/>
                <a:buFont typeface="Wingdings" panose="05000000000000000000" pitchFamily="2" charset="2"/>
                <a:buNone/>
              </a:pPr>
              <a:r>
                <a:rPr lang="en-US" altLang="en-US" sz="1800" b="1">
                  <a:solidFill>
                    <a:srgbClr val="121D36"/>
                  </a:solidFill>
                  <a:latin typeface="Corbel" panose="020B0503020204020204" pitchFamily="34" charset="0"/>
                </a:rPr>
                <a:t>ROLES</a:t>
              </a:r>
            </a:p>
          </p:txBody>
        </p:sp>
      </p:gr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62974" y="360283"/>
            <a:ext cx="30480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3" name="Content Placeholder 2"/>
          <p:cNvSpPr>
            <a:spLocks noGrp="1"/>
          </p:cNvSpPr>
          <p:nvPr>
            <p:ph idx="1"/>
          </p:nvPr>
        </p:nvSpPr>
        <p:spPr>
          <a:xfrm>
            <a:off x="609600" y="1676400"/>
            <a:ext cx="8229600" cy="4525963"/>
          </a:xfrm>
        </p:spPr>
        <p:txBody>
          <a:bodyPr>
            <a:normAutofit/>
          </a:bodyPr>
          <a:lstStyle/>
          <a:p>
            <a:pPr marL="420624" indent="-384048" eaLnBrk="1" fontAlgn="auto" hangingPunct="1">
              <a:lnSpc>
                <a:spcPct val="90000"/>
              </a:lnSpc>
              <a:spcAft>
                <a:spcPts val="0"/>
              </a:spcAft>
              <a:buFont typeface="Wingdings" charset="0"/>
              <a:buNone/>
              <a:defRPr/>
            </a:pPr>
            <a:r>
              <a:rPr lang="en-US" b="1" dirty="0" smtClean="0">
                <a:solidFill>
                  <a:srgbClr val="FC9A00"/>
                </a:solidFill>
                <a:latin typeface="Corbel" charset="0"/>
                <a:ea typeface="+mn-ea"/>
                <a:cs typeface="+mn-cs"/>
              </a:rPr>
              <a:t>Admin Panel</a:t>
            </a:r>
          </a:p>
          <a:p>
            <a:pPr marL="420624" indent="-384048" eaLnBrk="1" fontAlgn="auto" hangingPunct="1">
              <a:lnSpc>
                <a:spcPct val="90000"/>
              </a:lnSpc>
              <a:spcAft>
                <a:spcPts val="0"/>
              </a:spcAft>
              <a:buFont typeface="Wingdings" charset="0"/>
              <a:buNone/>
              <a:defRPr/>
            </a:pPr>
            <a:endParaRPr lang="en-US" b="1" dirty="0">
              <a:solidFill>
                <a:srgbClr val="FC9A00"/>
              </a:solidFill>
              <a:latin typeface="Corbel" charset="0"/>
              <a:ea typeface="+mn-ea"/>
              <a:cs typeface="+mn-cs"/>
            </a:endParaRPr>
          </a:p>
          <a:p>
            <a:pPr marL="420624" indent="-384048" eaLnBrk="1" fontAlgn="auto" hangingPunct="1">
              <a:lnSpc>
                <a:spcPct val="90000"/>
              </a:lnSpc>
              <a:spcAft>
                <a:spcPts val="0"/>
              </a:spcAft>
              <a:buFont typeface="Wingdings 2"/>
              <a:buChar char=""/>
              <a:defRPr/>
            </a:pPr>
            <a:r>
              <a:rPr lang="en-US" dirty="0">
                <a:latin typeface="Corbel" charset="0"/>
                <a:ea typeface="+mn-ea"/>
                <a:cs typeface="+mn-cs"/>
              </a:rPr>
              <a:t>A </a:t>
            </a:r>
            <a:r>
              <a:rPr lang="en-US" dirty="0" smtClean="0">
                <a:latin typeface="Corbel" charset="0"/>
                <a:ea typeface="+mn-ea"/>
                <a:cs typeface="+mn-cs"/>
              </a:rPr>
              <a:t>private </a:t>
            </a:r>
            <a:r>
              <a:rPr lang="en-US" dirty="0">
                <a:latin typeface="Corbel" charset="0"/>
                <a:ea typeface="+mn-ea"/>
                <a:cs typeface="+mn-cs"/>
              </a:rPr>
              <a:t>section where </a:t>
            </a:r>
            <a:r>
              <a:rPr lang="en-US" dirty="0" smtClean="0">
                <a:latin typeface="Corbel" charset="0"/>
                <a:ea typeface="+mn-ea"/>
                <a:cs typeface="+mn-cs"/>
              </a:rPr>
              <a:t>authors manage </a:t>
            </a:r>
            <a:r>
              <a:rPr lang="en-US" dirty="0">
                <a:latin typeface="Corbel" charset="0"/>
                <a:ea typeface="+mn-ea"/>
                <a:cs typeface="+mn-cs"/>
              </a:rPr>
              <a:t>content such as blog, news, events schedule. </a:t>
            </a:r>
          </a:p>
          <a:p>
            <a:pPr marL="420624" indent="-384048" eaLnBrk="1" fontAlgn="auto" hangingPunct="1">
              <a:lnSpc>
                <a:spcPct val="90000"/>
              </a:lnSpc>
              <a:spcAft>
                <a:spcPts val="0"/>
              </a:spcAft>
              <a:buFont typeface="Wingdings 2"/>
              <a:buChar char=""/>
              <a:defRPr/>
            </a:pPr>
            <a:r>
              <a:rPr lang="en-US" dirty="0">
                <a:latin typeface="Corbel" charset="0"/>
                <a:ea typeface="+mn-ea"/>
                <a:cs typeface="+mn-cs"/>
              </a:rPr>
              <a:t>An environment where administrator manages users, produce content and update website information.</a:t>
            </a:r>
          </a:p>
        </p:txBody>
      </p:sp>
      <p:sp>
        <p:nvSpPr>
          <p:cNvPr id="14340" name="Title 1"/>
          <p:cNvSpPr>
            <a:spLocks noGrp="1"/>
          </p:cNvSpPr>
          <p:nvPr>
            <p:ph type="title"/>
          </p:nvPr>
        </p:nvSpPr>
        <p:spPr/>
        <p:txBody>
          <a:bodyPr/>
          <a:lstStyle/>
          <a:p>
            <a:pPr eaLnBrk="1" hangingPunct="1"/>
            <a:r>
              <a:rPr lang="en-US" altLang="en-US" sz="2800" smtClean="0">
                <a:solidFill>
                  <a:srgbClr val="2C3F5D"/>
                </a:solidFill>
              </a:rPr>
              <a:t>Introduction</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Scope</a:t>
            </a:r>
            <a:endParaRPr lang="en-US" altLang="en-US" sz="4100" i="1" smtClean="0">
              <a:solidFill>
                <a:srgbClr val="D6D2CE"/>
              </a:solidFill>
            </a:endParaRPr>
          </a:p>
        </p:txBody>
      </p:sp>
      <p:pic>
        <p:nvPicPr>
          <p:cNvPr id="14341" name="Picture 5" descr="Untitled-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800600"/>
            <a:ext cx="32004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62974" y="360283"/>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sp>
        <p:nvSpPr>
          <p:cNvPr id="9" name="Rectangle 8"/>
          <p:cNvSpPr/>
          <p:nvPr/>
        </p:nvSpPr>
        <p:spPr>
          <a:xfrm>
            <a:off x="914400" y="1763838"/>
            <a:ext cx="7391400" cy="4255962"/>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p>
        </p:txBody>
      </p:sp>
      <p:pic>
        <p:nvPicPr>
          <p:cNvPr id="16390" name="Picture 5"/>
          <p:cNvPicPr>
            <a:picLocks noChangeAspect="1"/>
          </p:cNvPicPr>
          <p:nvPr/>
        </p:nvPicPr>
        <p:blipFill>
          <a:blip r:embed="rId3">
            <a:extLst>
              <a:ext uri="{28A0092B-C50C-407E-A947-70E740481C1C}">
                <a14:useLocalDpi xmlns:a14="http://schemas.microsoft.com/office/drawing/2010/main" val="0"/>
              </a:ext>
            </a:extLst>
          </a:blip>
          <a:srcRect b="51747"/>
          <a:stretch>
            <a:fillRect/>
          </a:stretch>
        </p:blipFill>
        <p:spPr bwMode="auto">
          <a:xfrm>
            <a:off x="990600" y="2057400"/>
            <a:ext cx="36576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1910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10"/>
          <p:cNvPicPr>
            <a:picLocks noChangeAspect="1"/>
          </p:cNvPicPr>
          <p:nvPr/>
        </p:nvPicPr>
        <p:blipFill>
          <a:blip r:embed="rId3">
            <a:extLst>
              <a:ext uri="{28A0092B-C50C-407E-A947-70E740481C1C}">
                <a14:useLocalDpi xmlns:a14="http://schemas.microsoft.com/office/drawing/2010/main" val="0"/>
              </a:ext>
            </a:extLst>
          </a:blip>
          <a:srcRect t="48763"/>
          <a:stretch>
            <a:fillRect/>
          </a:stretch>
        </p:blipFill>
        <p:spPr bwMode="auto">
          <a:xfrm>
            <a:off x="4419600" y="1935163"/>
            <a:ext cx="365760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eft Brace 3"/>
          <p:cNvSpPr/>
          <p:nvPr/>
        </p:nvSpPr>
        <p:spPr>
          <a:xfrm rot="16200000">
            <a:off x="4191000" y="762000"/>
            <a:ext cx="762000" cy="6705600"/>
          </a:xfrm>
          <a:prstGeom prst="leftBrace">
            <a:avLst/>
          </a:prstGeom>
          <a:ln w="76200" cmpd="sng">
            <a:solidFill>
              <a:srgbClr val="20335D"/>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16394" name="Title 1"/>
          <p:cNvSpPr>
            <a:spLocks noGrp="1"/>
          </p:cNvSpPr>
          <p:nvPr>
            <p:ph type="title"/>
          </p:nvPr>
        </p:nvSpPr>
        <p:spPr/>
        <p:txBody>
          <a:bodyPr/>
          <a:lstStyle/>
          <a:p>
            <a:pPr eaLnBrk="1" hangingPunct="1"/>
            <a:r>
              <a:rPr lang="en-US" altLang="en-US" sz="2800" smtClean="0">
                <a:solidFill>
                  <a:srgbClr val="2C3F5D"/>
                </a:solidFill>
              </a:rPr>
              <a:t>Product</a:t>
            </a:r>
            <a:r>
              <a:rPr lang="en-US" altLang="en-US" sz="2800" smtClean="0">
                <a:solidFill>
                  <a:srgbClr val="D6D2CE"/>
                </a:solidFill>
              </a:rPr>
              <a:t> </a:t>
            </a:r>
            <a:r>
              <a:rPr lang="en-US" altLang="en-US" sz="2800" smtClean="0">
                <a:solidFill>
                  <a:srgbClr val="2C3F5D"/>
                </a:solidFill>
              </a:rPr>
              <a:t>Perspective</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Technologies</a:t>
            </a:r>
            <a:endParaRPr lang="en-US" altLang="en-US" sz="4100" i="1" smtClean="0">
              <a:solidFill>
                <a:srgbClr val="D6D2CE"/>
              </a:solidFill>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62974" y="360283"/>
            <a:ext cx="4267200" cy="381000"/>
          </a:xfrm>
          <a:prstGeom prst="roundRect">
            <a:avLst/>
          </a:prstGeom>
          <a:solidFill>
            <a:schemeClr val="lt1">
              <a:alpha val="8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dirty="0"/>
          </a:p>
        </p:txBody>
      </p:sp>
      <p:pic>
        <p:nvPicPr>
          <p:cNvPr id="18435" name="image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4691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354484">
            <a:off x="6067425" y="37623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itle 1"/>
          <p:cNvSpPr>
            <a:spLocks noGrp="1"/>
          </p:cNvSpPr>
          <p:nvPr>
            <p:ph type="title"/>
          </p:nvPr>
        </p:nvSpPr>
        <p:spPr/>
        <p:txBody>
          <a:bodyPr/>
          <a:lstStyle/>
          <a:p>
            <a:pPr eaLnBrk="1" hangingPunct="1"/>
            <a:r>
              <a:rPr lang="en-US" altLang="en-US" sz="2800" smtClean="0">
                <a:solidFill>
                  <a:srgbClr val="2C3F5D"/>
                </a:solidFill>
              </a:rPr>
              <a:t>Product</a:t>
            </a:r>
            <a:r>
              <a:rPr lang="en-US" altLang="en-US" sz="2800" smtClean="0">
                <a:solidFill>
                  <a:srgbClr val="D6D2CE"/>
                </a:solidFill>
              </a:rPr>
              <a:t> </a:t>
            </a:r>
            <a:r>
              <a:rPr lang="en-US" altLang="en-US" sz="2800" smtClean="0">
                <a:solidFill>
                  <a:srgbClr val="2C3F5D"/>
                </a:solidFill>
              </a:rPr>
              <a:t>Perspective</a:t>
            </a:r>
            <a:r>
              <a:rPr lang="en-US" altLang="en-US" sz="4100" smtClean="0">
                <a:solidFill>
                  <a:srgbClr val="D6D2CE"/>
                </a:solidFill>
              </a:rPr>
              <a:t/>
            </a:r>
            <a:br>
              <a:rPr lang="en-US" altLang="en-US" sz="4100" smtClean="0">
                <a:solidFill>
                  <a:srgbClr val="D6D2CE"/>
                </a:solidFill>
              </a:rPr>
            </a:br>
            <a:r>
              <a:rPr lang="en-US" altLang="en-US" sz="4100" smtClean="0">
                <a:solidFill>
                  <a:srgbClr val="D6D2CE"/>
                </a:solidFill>
              </a:rPr>
              <a:t>Architecture Diagram</a:t>
            </a:r>
            <a:endParaRPr lang="en-US" altLang="en-US" sz="4100" i="1" smtClean="0">
              <a:solidFill>
                <a:srgbClr val="D6D2CE"/>
              </a:solidFill>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Technic.thmx</Template>
  <TotalTime>593</TotalTime>
  <Words>630</Words>
  <Application>Microsoft Office PowerPoint</Application>
  <PresentationFormat>Apresentação na tela (4:3)</PresentationFormat>
  <Paragraphs>153</Paragraphs>
  <Slides>35</Slides>
  <Notes>35</Notes>
  <HiddenSlides>0</HiddenSlides>
  <MMClips>0</MMClips>
  <ScaleCrop>false</ScaleCrop>
  <HeadingPairs>
    <vt:vector size="4" baseType="variant">
      <vt:variant>
        <vt:lpstr>Tema</vt:lpstr>
      </vt:variant>
      <vt:variant>
        <vt:i4>1</vt:i4>
      </vt:variant>
      <vt:variant>
        <vt:lpstr>Títulos de slides</vt:lpstr>
      </vt:variant>
      <vt:variant>
        <vt:i4>35</vt:i4>
      </vt:variant>
    </vt:vector>
  </HeadingPairs>
  <TitlesOfParts>
    <vt:vector size="36" baseType="lpstr">
      <vt:lpstr>Technic</vt:lpstr>
      <vt:lpstr>Youth For Restoration</vt:lpstr>
      <vt:lpstr>Introduction The Organization</vt:lpstr>
      <vt:lpstr>Introduction The Organization</vt:lpstr>
      <vt:lpstr>Introduction The Organization</vt:lpstr>
      <vt:lpstr>Introduction Scope</vt:lpstr>
      <vt:lpstr>Introduction Scope</vt:lpstr>
      <vt:lpstr>Introduction Scope</vt:lpstr>
      <vt:lpstr>Product Perspective Technologies</vt:lpstr>
      <vt:lpstr>Product Perspective Architecture Diagram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Thank You!</vt:lpstr>
      <vt:lpstr>Youth For Restoration</vt:lpstr>
    </vt:vector>
  </TitlesOfParts>
  <Company>Bank of America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Youth for restoration</dc:title>
  <dc:creator>Sethu Sundaramoorthy</dc:creator>
  <cp:lastModifiedBy>Sethu Sundaramoorthy</cp:lastModifiedBy>
  <cp:revision>143</cp:revision>
  <dcterms:created xsi:type="dcterms:W3CDTF">2015-02-19T05:33:55Z</dcterms:created>
  <dcterms:modified xsi:type="dcterms:W3CDTF">2015-02-28T03:21:05Z</dcterms:modified>
</cp:coreProperties>
</file>